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Quicksand Medium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463">
          <p15:clr>
            <a:srgbClr val="A4A3A4"/>
          </p15:clr>
        </p15:guide>
        <p15:guide id="2" pos="2381">
          <p15:clr>
            <a:srgbClr val="A4A3A4"/>
          </p15:clr>
        </p15:guide>
        <p15:guide id="3" pos="510">
          <p15:clr>
            <a:srgbClr val="9AA0A6"/>
          </p15:clr>
        </p15:guide>
        <p15:guide id="4" pos="4422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463" orient="horz"/>
        <p:guide pos="2381"/>
        <p:guide pos="51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icksandMedium-regular.fntdata"/><Relationship Id="rId8" Type="http://schemas.openxmlformats.org/officeDocument/2006/relationships/font" Target="fonts/Quicksand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2.png"/><Relationship Id="rId11" Type="http://schemas.openxmlformats.org/officeDocument/2006/relationships/image" Target="../media/image6.png"/><Relationship Id="rId10" Type="http://schemas.openxmlformats.org/officeDocument/2006/relationships/image" Target="../media/image1.png"/><Relationship Id="rId9" Type="http://schemas.openxmlformats.org/officeDocument/2006/relationships/image" Target="../media/image10.png"/><Relationship Id="rId5" Type="http://schemas.openxmlformats.org/officeDocument/2006/relationships/image" Target="../media/image7.png"/><Relationship Id="rId6" Type="http://schemas.openxmlformats.org/officeDocument/2006/relationships/image" Target="../media/image5.png"/><Relationship Id="rId7" Type="http://schemas.openxmlformats.org/officeDocument/2006/relationships/image" Target="../media/image4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8E4B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31285" t="0"/>
          <a:stretch/>
        </p:blipFill>
        <p:spPr>
          <a:xfrm>
            <a:off x="6515225" y="2392300"/>
            <a:ext cx="1066700" cy="4368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00500" y="1807550"/>
            <a:ext cx="3019499" cy="37005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00500" y="5670700"/>
            <a:ext cx="3019499" cy="3139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10000" y="8966947"/>
            <a:ext cx="6210001" cy="12930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7">
            <a:alphaModFix/>
          </a:blip>
          <a:srcRect b="0" l="8809" r="0" t="0"/>
          <a:stretch/>
        </p:blipFill>
        <p:spPr>
          <a:xfrm>
            <a:off x="0" y="3862300"/>
            <a:ext cx="1133475" cy="2686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0000" y="5159925"/>
            <a:ext cx="2969999" cy="3639816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2409825" y="509588"/>
            <a:ext cx="2743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latin typeface="Impact"/>
                <a:ea typeface="Impact"/>
                <a:cs typeface="Impact"/>
                <a:sym typeface="Impact"/>
              </a:rPr>
              <a:t>MEET THE TEACHER</a:t>
            </a:r>
            <a:endParaRPr sz="21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986000" y="890600"/>
            <a:ext cx="35910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200">
                <a:solidFill>
                  <a:srgbClr val="926140"/>
                </a:solidFill>
                <a:latin typeface="Quicksand Medium"/>
                <a:ea typeface="Quicksand Medium"/>
                <a:cs typeface="Quicksand Medium"/>
                <a:sym typeface="Quicksand Medium"/>
              </a:rPr>
              <a:t>Mrs. Elin Kim</a:t>
            </a:r>
            <a:endParaRPr sz="4200">
              <a:solidFill>
                <a:srgbClr val="926140"/>
              </a:solidFill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10000" y="1831700"/>
            <a:ext cx="2969999" cy="308800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1156225" y="5395925"/>
            <a:ext cx="2201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926140"/>
                </a:solidFill>
                <a:latin typeface="Impact"/>
                <a:ea typeface="Impact"/>
                <a:cs typeface="Impact"/>
                <a:sym typeface="Impact"/>
              </a:rPr>
              <a:t>WORK EXPERIENCE</a:t>
            </a:r>
            <a:endParaRPr sz="2100">
              <a:solidFill>
                <a:srgbClr val="92614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162063" y="5805475"/>
            <a:ext cx="21717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Quicksand Medium"/>
                <a:ea typeface="Quicksand Medium"/>
                <a:cs typeface="Quicksand Medium"/>
                <a:sym typeface="Quicksand Medium"/>
              </a:rPr>
              <a:t>I've been teaching at this school for 5 years.</a:t>
            </a:r>
            <a:endParaRPr sz="20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Quicksand Medium"/>
                <a:ea typeface="Quicksand Medium"/>
                <a:cs typeface="Quicksand Medium"/>
                <a:sym typeface="Quicksand Medium"/>
              </a:rPr>
              <a:t>Before that, I was a ballet instructor for a local dance</a:t>
            </a:r>
            <a:endParaRPr sz="2000">
              <a:latin typeface="Quicksand Medium"/>
              <a:ea typeface="Quicksand Medium"/>
              <a:cs typeface="Quicksand Medium"/>
              <a:sym typeface="Quicksand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 rotWithShape="1">
          <a:blip r:embed="rId9">
            <a:alphaModFix/>
          </a:blip>
          <a:srcRect b="25350" l="19465" r="0" t="0"/>
          <a:stretch/>
        </p:blipFill>
        <p:spPr>
          <a:xfrm>
            <a:off x="0" y="9279450"/>
            <a:ext cx="1329950" cy="14205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1168675" y="9241350"/>
            <a:ext cx="2201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926140"/>
                </a:solidFill>
                <a:latin typeface="Impact"/>
                <a:ea typeface="Impact"/>
                <a:cs typeface="Impact"/>
                <a:sym typeface="Impact"/>
              </a:rPr>
              <a:t>FUN FACT</a:t>
            </a:r>
            <a:endParaRPr sz="2100">
              <a:solidFill>
                <a:srgbClr val="92614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165014" y="9650900"/>
            <a:ext cx="46833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Quicksand Medium"/>
                <a:ea typeface="Quicksand Medium"/>
                <a:cs typeface="Quicksand Medium"/>
                <a:sym typeface="Quicksand Medium"/>
              </a:rPr>
              <a:t>I'm a huge football fan! Go </a:t>
            </a:r>
            <a:r>
              <a:rPr lang="ru" sz="2000">
                <a:latin typeface="Quicksand Medium"/>
                <a:ea typeface="Quicksand Medium"/>
                <a:cs typeface="Quicksand Medium"/>
                <a:sym typeface="Quicksand Medium"/>
              </a:rPr>
              <a:t>Brazil</a:t>
            </a:r>
            <a:r>
              <a:rPr lang="ru" sz="2000">
                <a:latin typeface="Quicksand Medium"/>
                <a:ea typeface="Quicksand Medium"/>
                <a:cs typeface="Quicksand Medium"/>
                <a:sym typeface="Quicksand Medium"/>
              </a:rPr>
              <a:t>!</a:t>
            </a:r>
            <a:endParaRPr sz="20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375675" y="5952700"/>
            <a:ext cx="2201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926140"/>
                </a:solidFill>
                <a:latin typeface="Impact"/>
                <a:ea typeface="Impact"/>
                <a:cs typeface="Impact"/>
                <a:sym typeface="Impact"/>
              </a:rPr>
              <a:t>EDUCATION</a:t>
            </a:r>
            <a:endParaRPr sz="2100">
              <a:solidFill>
                <a:srgbClr val="92614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372001" y="6362250"/>
            <a:ext cx="22956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Quicksand Medium"/>
                <a:ea typeface="Quicksand Medium"/>
                <a:cs typeface="Quicksand Medium"/>
                <a:sym typeface="Quicksand Medium"/>
              </a:rPr>
              <a:t>I went to Beechtown State University. I have an Education degree with a minor in Dance.</a:t>
            </a:r>
            <a:endParaRPr sz="20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pic>
        <p:nvPicPr>
          <p:cNvPr id="71" name="Google Shape;71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734175" y="8292143"/>
            <a:ext cx="666750" cy="7423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3"/>
          <p:cNvSpPr txBox="1"/>
          <p:nvPr/>
        </p:nvSpPr>
        <p:spPr>
          <a:xfrm>
            <a:off x="4375675" y="2075750"/>
            <a:ext cx="2201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926140"/>
                </a:solidFill>
                <a:latin typeface="Impact"/>
                <a:ea typeface="Impact"/>
                <a:cs typeface="Impact"/>
                <a:sym typeface="Impact"/>
              </a:rPr>
              <a:t>ABOUT ME</a:t>
            </a:r>
            <a:endParaRPr sz="2100">
              <a:solidFill>
                <a:srgbClr val="92614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372001" y="2485300"/>
            <a:ext cx="22956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Quicksand Medium"/>
                <a:ea typeface="Quicksand Medium"/>
                <a:cs typeface="Quicksand Medium"/>
                <a:sym typeface="Quicksand Medium"/>
              </a:rPr>
              <a:t>I've lived in our lovely town my whole life. I'm married to my wife, Lilibeth, and we have two daughters.</a:t>
            </a:r>
            <a:endParaRPr sz="2000">
              <a:latin typeface="Quicksand Medium"/>
              <a:ea typeface="Quicksand Medium"/>
              <a:cs typeface="Quicksand Medium"/>
              <a:sym typeface="Quicksand Medium"/>
            </a:endParaRPr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38187" y="1562300"/>
            <a:ext cx="595300" cy="557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