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Chewy"/>
      <p:regular r:id="rId6"/>
    </p:embeddedFont>
    <p:embeddedFont>
      <p:font typeface="Quicksand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Chewy-regular.fntdata"/><Relationship Id="rId7" Type="http://schemas.openxmlformats.org/officeDocument/2006/relationships/font" Target="fonts/Quicksand-regular.fntdata"/><Relationship Id="rId8" Type="http://schemas.openxmlformats.org/officeDocument/2006/relationships/font" Target="fonts/Quicksa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11" Type="http://schemas.openxmlformats.org/officeDocument/2006/relationships/image" Target="../media/image8.png"/><Relationship Id="rId10" Type="http://schemas.openxmlformats.org/officeDocument/2006/relationships/image" Target="../media/image5.png"/><Relationship Id="rId9" Type="http://schemas.openxmlformats.org/officeDocument/2006/relationships/image" Target="../media/image9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7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0698350"/>
            <a:chOff x="0" y="0"/>
            <a:chExt cx="7560000" cy="1069835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 amt="50000"/>
            </a:blip>
            <a:srcRect b="35035" l="0" r="48859" t="0"/>
            <a:stretch/>
          </p:blipFill>
          <p:spPr>
            <a:xfrm>
              <a:off x="6516525" y="9936150"/>
              <a:ext cx="1043474" cy="7558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 amt="50000"/>
            </a:blip>
            <a:srcRect b="29844" l="20402" r="-7" t="0"/>
            <a:stretch/>
          </p:blipFill>
          <p:spPr>
            <a:xfrm>
              <a:off x="0" y="9671200"/>
              <a:ext cx="2040424" cy="1027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 amt="50000"/>
            </a:blip>
            <a:srcRect b="0" l="0" r="46233" t="0"/>
            <a:stretch/>
          </p:blipFill>
          <p:spPr>
            <a:xfrm>
              <a:off x="6516520" y="5010100"/>
              <a:ext cx="1043475" cy="1027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3"/>
            <p:cNvPicPr preferRelativeResize="0"/>
            <p:nvPr/>
          </p:nvPicPr>
          <p:blipFill>
            <a:blip r:embed="rId6">
              <a:alphaModFix amt="50000"/>
            </a:blip>
            <a:stretch>
              <a:fillRect/>
            </a:stretch>
          </p:blipFill>
          <p:spPr>
            <a:xfrm>
              <a:off x="41474" y="6220774"/>
              <a:ext cx="2040425" cy="10799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 rotWithShape="1">
            <a:blip r:embed="rId7">
              <a:alphaModFix amt="50000"/>
            </a:blip>
            <a:srcRect b="0" l="33651" r="0" t="0"/>
            <a:stretch/>
          </p:blipFill>
          <p:spPr>
            <a:xfrm>
              <a:off x="0" y="3319550"/>
              <a:ext cx="1148625" cy="23706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13"/>
            <p:cNvPicPr preferRelativeResize="0"/>
            <p:nvPr/>
          </p:nvPicPr>
          <p:blipFill rotWithShape="1">
            <a:blip r:embed="rId8">
              <a:alphaModFix amt="50000"/>
            </a:blip>
            <a:srcRect b="0" l="0" r="42459" t="0"/>
            <a:stretch/>
          </p:blipFill>
          <p:spPr>
            <a:xfrm>
              <a:off x="6717400" y="786225"/>
              <a:ext cx="842600" cy="2533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Google Shape;61;p13"/>
            <p:cNvPicPr preferRelativeResize="0"/>
            <p:nvPr/>
          </p:nvPicPr>
          <p:blipFill rotWithShape="1">
            <a:blip r:embed="rId9">
              <a:alphaModFix amt="50000"/>
            </a:blip>
            <a:srcRect b="0" l="38450" r="0" t="6419"/>
            <a:stretch/>
          </p:blipFill>
          <p:spPr>
            <a:xfrm>
              <a:off x="0" y="0"/>
              <a:ext cx="1540625" cy="1336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Google Shape;62;p13"/>
            <p:cNvPicPr preferRelativeResize="0"/>
            <p:nvPr/>
          </p:nvPicPr>
          <p:blipFill rotWithShape="1">
            <a:blip r:embed="rId10">
              <a:alphaModFix amt="50000"/>
            </a:blip>
            <a:srcRect b="0" l="0" r="41575" t="25233"/>
            <a:stretch/>
          </p:blipFill>
          <p:spPr>
            <a:xfrm>
              <a:off x="6488300" y="0"/>
              <a:ext cx="1071700" cy="13714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Google Shape;63;p13"/>
            <p:cNvPicPr preferRelativeResize="0"/>
            <p:nvPr/>
          </p:nvPicPr>
          <p:blipFill rotWithShape="1">
            <a:blip r:embed="rId11">
              <a:alphaModFix amt="50000"/>
            </a:blip>
            <a:srcRect b="0" l="0" r="50406" t="0"/>
            <a:stretch/>
          </p:blipFill>
          <p:spPr>
            <a:xfrm>
              <a:off x="7028675" y="7327600"/>
              <a:ext cx="531325" cy="12274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4" name="Google Shape;64;p13"/>
          <p:cNvGrpSpPr/>
          <p:nvPr/>
        </p:nvGrpSpPr>
        <p:grpSpPr>
          <a:xfrm>
            <a:off x="720000" y="1588225"/>
            <a:ext cx="6120000" cy="428400"/>
            <a:chOff x="720000" y="1588225"/>
            <a:chExt cx="6120000" cy="428400"/>
          </a:xfrm>
        </p:grpSpPr>
        <p:grpSp>
          <p:nvGrpSpPr>
            <p:cNvPr id="65" name="Google Shape;65;p13"/>
            <p:cNvGrpSpPr/>
            <p:nvPr/>
          </p:nvGrpSpPr>
          <p:grpSpPr>
            <a:xfrm>
              <a:off x="720000" y="1588225"/>
              <a:ext cx="1937700" cy="428400"/>
              <a:chOff x="720000" y="1588225"/>
              <a:chExt cx="1937700" cy="428400"/>
            </a:xfrm>
          </p:grpSpPr>
          <p:sp>
            <p:nvSpPr>
              <p:cNvPr id="66" name="Google Shape;66;p13"/>
              <p:cNvSpPr/>
              <p:nvPr/>
            </p:nvSpPr>
            <p:spPr>
              <a:xfrm>
                <a:off x="720000" y="1588225"/>
                <a:ext cx="1937700" cy="428400"/>
              </a:xfrm>
              <a:prstGeom prst="roundRect">
                <a:avLst>
                  <a:gd fmla="val 50000" name="adj"/>
                </a:avLst>
              </a:prstGeom>
              <a:solidFill>
                <a:srgbClr val="D2F1F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909075" y="1694725"/>
                <a:ext cx="1640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47474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Date:</a:t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2811150" y="1588225"/>
              <a:ext cx="1937700" cy="428400"/>
              <a:chOff x="2811150" y="1588225"/>
              <a:chExt cx="1937700" cy="428400"/>
            </a:xfrm>
          </p:grpSpPr>
          <p:sp>
            <p:nvSpPr>
              <p:cNvPr id="69" name="Google Shape;69;p13"/>
              <p:cNvSpPr/>
              <p:nvPr/>
            </p:nvSpPr>
            <p:spPr>
              <a:xfrm>
                <a:off x="2811150" y="1588225"/>
                <a:ext cx="1937700" cy="428400"/>
              </a:xfrm>
              <a:prstGeom prst="roundRect">
                <a:avLst>
                  <a:gd fmla="val 50000" name="adj"/>
                </a:avLst>
              </a:prstGeom>
              <a:solidFill>
                <a:srgbClr val="D2F1F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2992400" y="1694725"/>
                <a:ext cx="1640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47474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Grade:</a:t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4902300" y="1588225"/>
              <a:ext cx="1937700" cy="428400"/>
              <a:chOff x="4902300" y="1588225"/>
              <a:chExt cx="1937700" cy="428400"/>
            </a:xfrm>
          </p:grpSpPr>
          <p:sp>
            <p:nvSpPr>
              <p:cNvPr id="72" name="Google Shape;72;p13"/>
              <p:cNvSpPr/>
              <p:nvPr/>
            </p:nvSpPr>
            <p:spPr>
              <a:xfrm>
                <a:off x="4902300" y="1588225"/>
                <a:ext cx="1937700" cy="428400"/>
              </a:xfrm>
              <a:prstGeom prst="roundRect">
                <a:avLst>
                  <a:gd fmla="val 50000" name="adj"/>
                </a:avLst>
              </a:prstGeom>
              <a:solidFill>
                <a:srgbClr val="D2F1F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5100675" y="1694725"/>
                <a:ext cx="1640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47474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Subject:</a:t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  <p:grpSp>
        <p:nvGrpSpPr>
          <p:cNvPr id="74" name="Google Shape;74;p13"/>
          <p:cNvGrpSpPr/>
          <p:nvPr/>
        </p:nvGrpSpPr>
        <p:grpSpPr>
          <a:xfrm>
            <a:off x="1233300" y="265857"/>
            <a:ext cx="5093400" cy="1177718"/>
            <a:chOff x="1265850" y="265857"/>
            <a:chExt cx="5093400" cy="1177718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2698525" y="1120475"/>
              <a:ext cx="2228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100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rPr>
                <a:t>Preschool</a:t>
              </a:r>
              <a:endParaRPr b="1" sz="2100">
                <a:solidFill>
                  <a:srgbClr val="474747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1265850" y="265857"/>
              <a:ext cx="5093400" cy="9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100">
                  <a:solidFill>
                    <a:srgbClr val="80DDE7"/>
                  </a:solidFill>
                  <a:latin typeface="Chewy"/>
                  <a:ea typeface="Chewy"/>
                  <a:cs typeface="Chewy"/>
                  <a:sym typeface="Chewy"/>
                </a:rPr>
                <a:t>L</a:t>
              </a:r>
              <a:r>
                <a:rPr lang="uk" sz="6100">
                  <a:solidFill>
                    <a:srgbClr val="FFCC80"/>
                  </a:solidFill>
                  <a:latin typeface="Chewy"/>
                  <a:ea typeface="Chewy"/>
                  <a:cs typeface="Chewy"/>
                  <a:sym typeface="Chewy"/>
                </a:rPr>
                <a:t>E</a:t>
              </a:r>
              <a:r>
                <a:rPr lang="uk" sz="6100">
                  <a:solidFill>
                    <a:srgbClr val="ED7069"/>
                  </a:solidFill>
                  <a:latin typeface="Chewy"/>
                  <a:ea typeface="Chewy"/>
                  <a:cs typeface="Chewy"/>
                  <a:sym typeface="Chewy"/>
                </a:rPr>
                <a:t>S</a:t>
              </a:r>
              <a:r>
                <a:rPr lang="uk" sz="6100">
                  <a:solidFill>
                    <a:srgbClr val="F9A3B6"/>
                  </a:solidFill>
                  <a:latin typeface="Chewy"/>
                  <a:ea typeface="Chewy"/>
                  <a:cs typeface="Chewy"/>
                  <a:sym typeface="Chewy"/>
                </a:rPr>
                <a:t>S</a:t>
              </a:r>
              <a:r>
                <a:rPr lang="uk" sz="6100">
                  <a:solidFill>
                    <a:srgbClr val="80DDE7"/>
                  </a:solidFill>
                  <a:latin typeface="Chewy"/>
                  <a:ea typeface="Chewy"/>
                  <a:cs typeface="Chewy"/>
                  <a:sym typeface="Chewy"/>
                </a:rPr>
                <a:t>O</a:t>
              </a:r>
              <a:r>
                <a:rPr lang="uk" sz="6100">
                  <a:solidFill>
                    <a:srgbClr val="FFCC80"/>
                  </a:solidFill>
                  <a:latin typeface="Chewy"/>
                  <a:ea typeface="Chewy"/>
                  <a:cs typeface="Chewy"/>
                  <a:sym typeface="Chewy"/>
                </a:rPr>
                <a:t>N</a:t>
              </a:r>
              <a:r>
                <a:rPr lang="uk" sz="6100">
                  <a:solidFill>
                    <a:srgbClr val="474747"/>
                  </a:solidFill>
                  <a:latin typeface="Chewy"/>
                  <a:ea typeface="Chewy"/>
                  <a:cs typeface="Chewy"/>
                  <a:sym typeface="Chewy"/>
                </a:rPr>
                <a:t> </a:t>
              </a:r>
              <a:r>
                <a:rPr lang="uk" sz="6100">
                  <a:solidFill>
                    <a:srgbClr val="ED7069"/>
                  </a:solidFill>
                  <a:latin typeface="Chewy"/>
                  <a:ea typeface="Chewy"/>
                  <a:cs typeface="Chewy"/>
                  <a:sym typeface="Chewy"/>
                </a:rPr>
                <a:t>P</a:t>
              </a:r>
              <a:r>
                <a:rPr lang="uk" sz="6100">
                  <a:solidFill>
                    <a:srgbClr val="F9A3B6"/>
                  </a:solidFill>
                  <a:latin typeface="Chewy"/>
                  <a:ea typeface="Chewy"/>
                  <a:cs typeface="Chewy"/>
                  <a:sym typeface="Chewy"/>
                </a:rPr>
                <a:t>L</a:t>
              </a:r>
              <a:r>
                <a:rPr lang="uk" sz="6100">
                  <a:solidFill>
                    <a:srgbClr val="80DDE7"/>
                  </a:solidFill>
                  <a:latin typeface="Chewy"/>
                  <a:ea typeface="Chewy"/>
                  <a:cs typeface="Chewy"/>
                  <a:sym typeface="Chewy"/>
                </a:rPr>
                <a:t>A</a:t>
              </a:r>
              <a:r>
                <a:rPr lang="uk" sz="6100">
                  <a:solidFill>
                    <a:srgbClr val="FFCC80"/>
                  </a:solidFill>
                  <a:latin typeface="Chewy"/>
                  <a:ea typeface="Chewy"/>
                  <a:cs typeface="Chewy"/>
                  <a:sym typeface="Chewy"/>
                </a:rPr>
                <a:t>N</a:t>
              </a:r>
              <a:endParaRPr sz="6100">
                <a:solidFill>
                  <a:srgbClr val="FFCC80"/>
                </a:solidFill>
                <a:latin typeface="Chewy"/>
                <a:ea typeface="Chewy"/>
                <a:cs typeface="Chewy"/>
                <a:sym typeface="Chewy"/>
              </a:endParaRPr>
            </a:p>
          </p:txBody>
        </p:sp>
      </p:grpSp>
      <p:grpSp>
        <p:nvGrpSpPr>
          <p:cNvPr id="77" name="Google Shape;77;p13"/>
          <p:cNvGrpSpPr/>
          <p:nvPr/>
        </p:nvGrpSpPr>
        <p:grpSpPr>
          <a:xfrm>
            <a:off x="720000" y="2169413"/>
            <a:ext cx="6120000" cy="428400"/>
            <a:chOff x="720000" y="2161275"/>
            <a:chExt cx="6120000" cy="428400"/>
          </a:xfrm>
        </p:grpSpPr>
        <p:grpSp>
          <p:nvGrpSpPr>
            <p:cNvPr id="78" name="Google Shape;78;p13"/>
            <p:cNvGrpSpPr/>
            <p:nvPr/>
          </p:nvGrpSpPr>
          <p:grpSpPr>
            <a:xfrm>
              <a:off x="720000" y="2161275"/>
              <a:ext cx="2970000" cy="428400"/>
              <a:chOff x="720000" y="2161275"/>
              <a:chExt cx="2970000" cy="428400"/>
            </a:xfrm>
          </p:grpSpPr>
          <p:sp>
            <p:nvSpPr>
              <p:cNvPr id="79" name="Google Shape;79;p13"/>
              <p:cNvSpPr/>
              <p:nvPr/>
            </p:nvSpPr>
            <p:spPr>
              <a:xfrm>
                <a:off x="720000" y="2161275"/>
                <a:ext cx="2970000" cy="428400"/>
              </a:xfrm>
              <a:prstGeom prst="roundRect">
                <a:avLst>
                  <a:gd fmla="val 50000" name="adj"/>
                </a:avLst>
              </a:prstGeom>
              <a:solidFill>
                <a:srgbClr val="FFE1E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909075" y="2267775"/>
                <a:ext cx="2631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47474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Topic:</a:t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3870000" y="2161275"/>
              <a:ext cx="2970000" cy="428400"/>
              <a:chOff x="3870000" y="2161275"/>
              <a:chExt cx="2970000" cy="428400"/>
            </a:xfrm>
          </p:grpSpPr>
          <p:sp>
            <p:nvSpPr>
              <p:cNvPr id="82" name="Google Shape;82;p13"/>
              <p:cNvSpPr/>
              <p:nvPr/>
            </p:nvSpPr>
            <p:spPr>
              <a:xfrm>
                <a:off x="3870000" y="2161275"/>
                <a:ext cx="2970000" cy="428400"/>
              </a:xfrm>
              <a:prstGeom prst="roundRect">
                <a:avLst>
                  <a:gd fmla="val 50000" name="adj"/>
                </a:avLst>
              </a:prstGeom>
              <a:solidFill>
                <a:srgbClr val="FFE1E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4039350" y="2267775"/>
                <a:ext cx="2631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47474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Lesson:</a:t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  <p:grpSp>
        <p:nvGrpSpPr>
          <p:cNvPr id="84" name="Google Shape;84;p13"/>
          <p:cNvGrpSpPr/>
          <p:nvPr/>
        </p:nvGrpSpPr>
        <p:grpSpPr>
          <a:xfrm>
            <a:off x="720000" y="2750600"/>
            <a:ext cx="6120000" cy="2195700"/>
            <a:chOff x="720000" y="2734325"/>
            <a:chExt cx="6120000" cy="2195700"/>
          </a:xfrm>
        </p:grpSpPr>
        <p:grpSp>
          <p:nvGrpSpPr>
            <p:cNvPr id="85" name="Google Shape;85;p13"/>
            <p:cNvGrpSpPr/>
            <p:nvPr/>
          </p:nvGrpSpPr>
          <p:grpSpPr>
            <a:xfrm>
              <a:off x="720000" y="2734325"/>
              <a:ext cx="2970000" cy="2195700"/>
              <a:chOff x="720000" y="2734325"/>
              <a:chExt cx="2970000" cy="2195700"/>
            </a:xfrm>
          </p:grpSpPr>
          <p:sp>
            <p:nvSpPr>
              <p:cNvPr id="86" name="Google Shape;86;p13"/>
              <p:cNvSpPr/>
              <p:nvPr/>
            </p:nvSpPr>
            <p:spPr>
              <a:xfrm>
                <a:off x="720000" y="2734325"/>
                <a:ext cx="2970000" cy="2195700"/>
              </a:xfrm>
              <a:prstGeom prst="roundRect">
                <a:avLst>
                  <a:gd fmla="val 10289" name="adj"/>
                </a:avLst>
              </a:prstGeom>
              <a:solidFill>
                <a:srgbClr val="FEE4C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909075" y="2825350"/>
                <a:ext cx="2631300" cy="2002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47474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Objectives:</a:t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  <p:grpSp>
          <p:nvGrpSpPr>
            <p:cNvPr id="88" name="Google Shape;88;p13"/>
            <p:cNvGrpSpPr/>
            <p:nvPr/>
          </p:nvGrpSpPr>
          <p:grpSpPr>
            <a:xfrm>
              <a:off x="3870000" y="2734325"/>
              <a:ext cx="2970000" cy="2195700"/>
              <a:chOff x="3870000" y="2734325"/>
              <a:chExt cx="2970000" cy="2195700"/>
            </a:xfrm>
          </p:grpSpPr>
          <p:sp>
            <p:nvSpPr>
              <p:cNvPr id="89" name="Google Shape;89;p13"/>
              <p:cNvSpPr/>
              <p:nvPr/>
            </p:nvSpPr>
            <p:spPr>
              <a:xfrm>
                <a:off x="3870000" y="2734325"/>
                <a:ext cx="2970000" cy="2195700"/>
              </a:xfrm>
              <a:prstGeom prst="roundRect">
                <a:avLst>
                  <a:gd fmla="val 10289" name="adj"/>
                </a:avLst>
              </a:prstGeom>
              <a:solidFill>
                <a:srgbClr val="FEE4C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4039350" y="2825350"/>
                <a:ext cx="2631300" cy="2006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47474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Materials:</a:t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  <p:grpSp>
        <p:nvGrpSpPr>
          <p:cNvPr id="91" name="Google Shape;91;p13"/>
          <p:cNvGrpSpPr/>
          <p:nvPr/>
        </p:nvGrpSpPr>
        <p:grpSpPr>
          <a:xfrm>
            <a:off x="720000" y="5099088"/>
            <a:ext cx="6120000" cy="3205800"/>
            <a:chOff x="720000" y="5090950"/>
            <a:chExt cx="6120000" cy="3205800"/>
          </a:xfrm>
        </p:grpSpPr>
        <p:grpSp>
          <p:nvGrpSpPr>
            <p:cNvPr id="92" name="Google Shape;92;p13"/>
            <p:cNvGrpSpPr/>
            <p:nvPr/>
          </p:nvGrpSpPr>
          <p:grpSpPr>
            <a:xfrm>
              <a:off x="720000" y="5090950"/>
              <a:ext cx="2970000" cy="3205800"/>
              <a:chOff x="720000" y="5090950"/>
              <a:chExt cx="2970000" cy="3205800"/>
            </a:xfrm>
          </p:grpSpPr>
          <p:sp>
            <p:nvSpPr>
              <p:cNvPr id="93" name="Google Shape;93;p13"/>
              <p:cNvSpPr/>
              <p:nvPr/>
            </p:nvSpPr>
            <p:spPr>
              <a:xfrm>
                <a:off x="720000" y="5090950"/>
                <a:ext cx="2970000" cy="3205800"/>
              </a:xfrm>
              <a:prstGeom prst="roundRect">
                <a:avLst>
                  <a:gd fmla="val 8989" name="adj"/>
                </a:avLst>
              </a:prstGeom>
              <a:solidFill>
                <a:srgbClr val="D2F1F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909075" y="5238300"/>
                <a:ext cx="2631300" cy="2909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uk">
                    <a:solidFill>
                      <a:srgbClr val="47474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Activities and Practice:</a:t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  <p:grpSp>
          <p:nvGrpSpPr>
            <p:cNvPr id="95" name="Google Shape;95;p13"/>
            <p:cNvGrpSpPr/>
            <p:nvPr/>
          </p:nvGrpSpPr>
          <p:grpSpPr>
            <a:xfrm>
              <a:off x="3870000" y="5090950"/>
              <a:ext cx="2970000" cy="3205800"/>
              <a:chOff x="3870000" y="5090950"/>
              <a:chExt cx="2970000" cy="3205800"/>
            </a:xfrm>
          </p:grpSpPr>
          <p:sp>
            <p:nvSpPr>
              <p:cNvPr id="96" name="Google Shape;96;p13"/>
              <p:cNvSpPr/>
              <p:nvPr/>
            </p:nvSpPr>
            <p:spPr>
              <a:xfrm>
                <a:off x="3870000" y="5090950"/>
                <a:ext cx="2970000" cy="3205800"/>
              </a:xfrm>
              <a:prstGeom prst="roundRect">
                <a:avLst>
                  <a:gd fmla="val 8989" name="adj"/>
                </a:avLst>
              </a:prstGeom>
              <a:solidFill>
                <a:srgbClr val="D2F1F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4039350" y="5238300"/>
                <a:ext cx="2631300" cy="2909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474747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Assessment:</a:t>
                </a:r>
                <a:endParaRPr b="1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  <p:grpSp>
        <p:nvGrpSpPr>
          <p:cNvPr id="98" name="Google Shape;98;p13"/>
          <p:cNvGrpSpPr/>
          <p:nvPr/>
        </p:nvGrpSpPr>
        <p:grpSpPr>
          <a:xfrm>
            <a:off x="720000" y="8457675"/>
            <a:ext cx="6120000" cy="1190400"/>
            <a:chOff x="720000" y="8457675"/>
            <a:chExt cx="6120000" cy="1190400"/>
          </a:xfrm>
        </p:grpSpPr>
        <p:sp>
          <p:nvSpPr>
            <p:cNvPr id="99" name="Google Shape;99;p13"/>
            <p:cNvSpPr/>
            <p:nvPr/>
          </p:nvSpPr>
          <p:spPr>
            <a:xfrm>
              <a:off x="720000" y="8457675"/>
              <a:ext cx="6120000" cy="1190400"/>
            </a:xfrm>
            <a:prstGeom prst="roundRect">
              <a:avLst>
                <a:gd fmla="val 21780" name="adj"/>
              </a:avLst>
            </a:prstGeom>
            <a:solidFill>
              <a:srgbClr val="FFE1E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909075" y="8560425"/>
              <a:ext cx="5790900" cy="93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rPr>
                <a:t>Notes:</a:t>
              </a:r>
              <a:endParaRPr b="1">
                <a:solidFill>
                  <a:srgbClr val="474747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720000" y="9809000"/>
            <a:ext cx="6120000" cy="428400"/>
            <a:chOff x="720000" y="5090950"/>
            <a:chExt cx="6120000" cy="428400"/>
          </a:xfrm>
        </p:grpSpPr>
        <p:sp>
          <p:nvSpPr>
            <p:cNvPr id="102" name="Google Shape;102;p13"/>
            <p:cNvSpPr/>
            <p:nvPr/>
          </p:nvSpPr>
          <p:spPr>
            <a:xfrm>
              <a:off x="720000" y="5090950"/>
              <a:ext cx="6120000" cy="428400"/>
            </a:xfrm>
            <a:prstGeom prst="roundRect">
              <a:avLst>
                <a:gd fmla="val 50000" name="adj"/>
              </a:avLst>
            </a:prstGeom>
            <a:solidFill>
              <a:srgbClr val="D2F1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909075" y="5197450"/>
              <a:ext cx="5806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474747"/>
                  </a:solidFill>
                  <a:latin typeface="Quicksand"/>
                  <a:ea typeface="Quicksand"/>
                  <a:cs typeface="Quicksand"/>
                  <a:sym typeface="Quicksand"/>
                </a:rPr>
                <a:t>Teacher:</a:t>
              </a:r>
              <a:endParaRPr b="1">
                <a:solidFill>
                  <a:srgbClr val="474747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