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3749050" cx="5303525"/>
  <p:notesSz cx="6858000" cy="9144000"/>
  <p:embeddedFontLst>
    <p:embeddedFont>
      <p:font typeface="Bebas Neue"/>
      <p:regular r:id="rId10"/>
    </p:embeddedFont>
    <p:embeddedFont>
      <p:font typeface="Montserrat Medium"/>
      <p:regular r:id="rId11"/>
      <p:bold r:id="rId12"/>
      <p:italic r:id="rId13"/>
      <p:boldItalic r:id="rId14"/>
    </p:embeddedFont>
    <p:embeddedFont>
      <p:font typeface="Merriweather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55">
          <p15:clr>
            <a:srgbClr val="747775"/>
          </p15:clr>
        </p15:guide>
        <p15:guide id="2" orient="horz" pos="58">
          <p15:clr>
            <a:srgbClr val="747775"/>
          </p15:clr>
        </p15:guide>
        <p15:guide id="3" orient="horz" pos="2303">
          <p15:clr>
            <a:srgbClr val="747775"/>
          </p15:clr>
        </p15:guide>
        <p15:guide id="4" pos="3286">
          <p15:clr>
            <a:srgbClr val="747775"/>
          </p15:clr>
        </p15:guide>
        <p15:guide id="5" pos="1670">
          <p15:clr>
            <a:srgbClr val="747775"/>
          </p15:clr>
        </p15:guide>
        <p15:guide id="6" pos="1809">
          <p15:clr>
            <a:srgbClr val="747775"/>
          </p15:clr>
        </p15:guide>
        <p15:guide id="7" pos="3124">
          <p15:clr>
            <a:srgbClr val="747775"/>
          </p15:clr>
        </p15:guide>
        <p15:guide id="8" orient="horz" pos="174">
          <p15:clr>
            <a:srgbClr val="747775"/>
          </p15:clr>
        </p15:guide>
        <p15:guide id="9" orient="horz" pos="2187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5"/>
        <p:guide pos="58" orient="horz"/>
        <p:guide pos="2303" orient="horz"/>
        <p:guide pos="3286"/>
        <p:guide pos="1670"/>
        <p:guide pos="1809"/>
        <p:guide pos="3124"/>
        <p:guide pos="174" orient="horz"/>
        <p:guide pos="218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MontserratMedium-regular.fntdata"/><Relationship Id="rId10" Type="http://schemas.openxmlformats.org/officeDocument/2006/relationships/font" Target="fonts/BebasNeue-regular.fntdata"/><Relationship Id="rId13" Type="http://schemas.openxmlformats.org/officeDocument/2006/relationships/font" Target="fonts/MontserratMedium-italic.fntdata"/><Relationship Id="rId12" Type="http://schemas.openxmlformats.org/officeDocument/2006/relationships/font" Target="fonts/MontserratMedium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Merriweather-regular.fntdata"/><Relationship Id="rId14" Type="http://schemas.openxmlformats.org/officeDocument/2006/relationships/font" Target="fonts/MontserratMedium-boldItalic.fntdata"/><Relationship Id="rId17" Type="http://schemas.openxmlformats.org/officeDocument/2006/relationships/font" Target="fonts/Merriweather-italic.fntdata"/><Relationship Id="rId16" Type="http://schemas.openxmlformats.org/officeDocument/2006/relationships/font" Target="fonts/Merriweather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Merriweather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003920" y="685800"/>
            <a:ext cx="4850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1003920" y="685800"/>
            <a:ext cx="4850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0ea10422e4_0_18:notes"/>
          <p:cNvSpPr/>
          <p:nvPr>
            <p:ph idx="2" type="sldImg"/>
          </p:nvPr>
        </p:nvSpPr>
        <p:spPr>
          <a:xfrm>
            <a:off x="1003920" y="685800"/>
            <a:ext cx="4850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0ea10422e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0ea10422e4_0_176:notes"/>
          <p:cNvSpPr/>
          <p:nvPr>
            <p:ph idx="2" type="sldImg"/>
          </p:nvPr>
        </p:nvSpPr>
        <p:spPr>
          <a:xfrm>
            <a:off x="1003920" y="685800"/>
            <a:ext cx="4850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0ea10422e4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0ea10422e4_0_222:notes"/>
          <p:cNvSpPr/>
          <p:nvPr>
            <p:ph idx="2" type="sldImg"/>
          </p:nvPr>
        </p:nvSpPr>
        <p:spPr>
          <a:xfrm>
            <a:off x="1003920" y="685800"/>
            <a:ext cx="4850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0ea10422e4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80791" y="542714"/>
            <a:ext cx="4941900" cy="1496100"/>
          </a:xfrm>
          <a:prstGeom prst="rect">
            <a:avLst/>
          </a:prstGeom>
        </p:spPr>
        <p:txBody>
          <a:bodyPr anchorCtr="0" anchor="b" bIns="58250" lIns="58250" spcFirstLastPara="1" rIns="58250" wrap="square" tIns="582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80786" y="2065768"/>
            <a:ext cx="4941900" cy="577800"/>
          </a:xfrm>
          <a:prstGeom prst="rect">
            <a:avLst/>
          </a:prstGeom>
        </p:spPr>
        <p:txBody>
          <a:bodyPr anchorCtr="0" anchor="t" bIns="58250" lIns="58250" spcFirstLastPara="1" rIns="58250" wrap="square" tIns="582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4914030" y="3398976"/>
            <a:ext cx="318000" cy="286800"/>
          </a:xfrm>
          <a:prstGeom prst="rect">
            <a:avLst/>
          </a:prstGeom>
        </p:spPr>
        <p:txBody>
          <a:bodyPr anchorCtr="0" anchor="ctr" bIns="58250" lIns="58250" spcFirstLastPara="1" rIns="58250" wrap="square" tIns="582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180786" y="806244"/>
            <a:ext cx="4941900" cy="1431000"/>
          </a:xfrm>
          <a:prstGeom prst="rect">
            <a:avLst/>
          </a:prstGeom>
        </p:spPr>
        <p:txBody>
          <a:bodyPr anchorCtr="0" anchor="b" bIns="58250" lIns="58250" spcFirstLastPara="1" rIns="58250" wrap="square" tIns="582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180786" y="2297628"/>
            <a:ext cx="4941900" cy="948000"/>
          </a:xfrm>
          <a:prstGeom prst="rect">
            <a:avLst/>
          </a:prstGeom>
        </p:spPr>
        <p:txBody>
          <a:bodyPr anchorCtr="0" anchor="t" bIns="58250" lIns="58250" spcFirstLastPara="1" rIns="58250" wrap="square" tIns="58250">
            <a:norm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4914030" y="3398976"/>
            <a:ext cx="318000" cy="286800"/>
          </a:xfrm>
          <a:prstGeom prst="rect">
            <a:avLst/>
          </a:prstGeom>
        </p:spPr>
        <p:txBody>
          <a:bodyPr anchorCtr="0" anchor="ctr" bIns="58250" lIns="58250" spcFirstLastPara="1" rIns="58250" wrap="square" tIns="582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4914030" y="3398976"/>
            <a:ext cx="318000" cy="286800"/>
          </a:xfrm>
          <a:prstGeom prst="rect">
            <a:avLst/>
          </a:prstGeom>
        </p:spPr>
        <p:txBody>
          <a:bodyPr anchorCtr="0" anchor="ctr" bIns="58250" lIns="58250" spcFirstLastPara="1" rIns="58250" wrap="square" tIns="582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180786" y="1567735"/>
            <a:ext cx="4941900" cy="613500"/>
          </a:xfrm>
          <a:prstGeom prst="rect">
            <a:avLst/>
          </a:prstGeom>
        </p:spPr>
        <p:txBody>
          <a:bodyPr anchorCtr="0" anchor="ctr" bIns="58250" lIns="58250" spcFirstLastPara="1" rIns="58250" wrap="square" tIns="582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4914030" y="3398976"/>
            <a:ext cx="318000" cy="286800"/>
          </a:xfrm>
          <a:prstGeom prst="rect">
            <a:avLst/>
          </a:prstGeom>
        </p:spPr>
        <p:txBody>
          <a:bodyPr anchorCtr="0" anchor="ctr" bIns="58250" lIns="58250" spcFirstLastPara="1" rIns="58250" wrap="square" tIns="582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180786" y="324375"/>
            <a:ext cx="4941900" cy="417600"/>
          </a:xfrm>
          <a:prstGeom prst="rect">
            <a:avLst/>
          </a:prstGeom>
        </p:spPr>
        <p:txBody>
          <a:bodyPr anchorCtr="0" anchor="t" bIns="58250" lIns="58250" spcFirstLastPara="1" rIns="58250" wrap="square" tIns="582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180786" y="840028"/>
            <a:ext cx="4941900" cy="2490000"/>
          </a:xfrm>
          <a:prstGeom prst="rect">
            <a:avLst/>
          </a:prstGeom>
        </p:spPr>
        <p:txBody>
          <a:bodyPr anchorCtr="0" anchor="t" bIns="58250" lIns="58250" spcFirstLastPara="1" rIns="58250" wrap="square" tIns="58250">
            <a:norm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4914030" y="3398976"/>
            <a:ext cx="318000" cy="286800"/>
          </a:xfrm>
          <a:prstGeom prst="rect">
            <a:avLst/>
          </a:prstGeom>
        </p:spPr>
        <p:txBody>
          <a:bodyPr anchorCtr="0" anchor="ctr" bIns="58250" lIns="58250" spcFirstLastPara="1" rIns="58250" wrap="square" tIns="582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180786" y="324375"/>
            <a:ext cx="4941900" cy="417600"/>
          </a:xfrm>
          <a:prstGeom prst="rect">
            <a:avLst/>
          </a:prstGeom>
        </p:spPr>
        <p:txBody>
          <a:bodyPr anchorCtr="0" anchor="t" bIns="58250" lIns="58250" spcFirstLastPara="1" rIns="58250" wrap="square" tIns="582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180786" y="840028"/>
            <a:ext cx="2319900" cy="2490000"/>
          </a:xfrm>
          <a:prstGeom prst="rect">
            <a:avLst/>
          </a:prstGeom>
        </p:spPr>
        <p:txBody>
          <a:bodyPr anchorCtr="0" anchor="t" bIns="58250" lIns="58250" spcFirstLastPara="1" rIns="58250" wrap="square" tIns="58250">
            <a:norm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2802795" y="840028"/>
            <a:ext cx="2319900" cy="2490000"/>
          </a:xfrm>
          <a:prstGeom prst="rect">
            <a:avLst/>
          </a:prstGeom>
        </p:spPr>
        <p:txBody>
          <a:bodyPr anchorCtr="0" anchor="t" bIns="58250" lIns="58250" spcFirstLastPara="1" rIns="58250" wrap="square" tIns="58250">
            <a:norm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4914030" y="3398976"/>
            <a:ext cx="318000" cy="286800"/>
          </a:xfrm>
          <a:prstGeom prst="rect">
            <a:avLst/>
          </a:prstGeom>
        </p:spPr>
        <p:txBody>
          <a:bodyPr anchorCtr="0" anchor="ctr" bIns="58250" lIns="58250" spcFirstLastPara="1" rIns="58250" wrap="square" tIns="582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180786" y="324375"/>
            <a:ext cx="4941900" cy="417600"/>
          </a:xfrm>
          <a:prstGeom prst="rect">
            <a:avLst/>
          </a:prstGeom>
        </p:spPr>
        <p:txBody>
          <a:bodyPr anchorCtr="0" anchor="t" bIns="58250" lIns="58250" spcFirstLastPara="1" rIns="58250" wrap="square" tIns="582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4914030" y="3398976"/>
            <a:ext cx="318000" cy="286800"/>
          </a:xfrm>
          <a:prstGeom prst="rect">
            <a:avLst/>
          </a:prstGeom>
        </p:spPr>
        <p:txBody>
          <a:bodyPr anchorCtr="0" anchor="ctr" bIns="58250" lIns="58250" spcFirstLastPara="1" rIns="58250" wrap="square" tIns="582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180786" y="404972"/>
            <a:ext cx="1628700" cy="550800"/>
          </a:xfrm>
          <a:prstGeom prst="rect">
            <a:avLst/>
          </a:prstGeom>
        </p:spPr>
        <p:txBody>
          <a:bodyPr anchorCtr="0" anchor="b" bIns="58250" lIns="58250" spcFirstLastPara="1" rIns="58250" wrap="square" tIns="582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180786" y="1012867"/>
            <a:ext cx="1628700" cy="2317200"/>
          </a:xfrm>
          <a:prstGeom prst="rect">
            <a:avLst/>
          </a:prstGeom>
        </p:spPr>
        <p:txBody>
          <a:bodyPr anchorCtr="0" anchor="t" bIns="58250" lIns="58250" spcFirstLastPara="1" rIns="58250" wrap="square" tIns="58250">
            <a:norm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4914030" y="3398976"/>
            <a:ext cx="318000" cy="286800"/>
          </a:xfrm>
          <a:prstGeom prst="rect">
            <a:avLst/>
          </a:prstGeom>
        </p:spPr>
        <p:txBody>
          <a:bodyPr anchorCtr="0" anchor="ctr" bIns="58250" lIns="58250" spcFirstLastPara="1" rIns="58250" wrap="square" tIns="582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284345" y="328110"/>
            <a:ext cx="3693300" cy="2981700"/>
          </a:xfrm>
          <a:prstGeom prst="rect">
            <a:avLst/>
          </a:prstGeom>
        </p:spPr>
        <p:txBody>
          <a:bodyPr anchorCtr="0" anchor="ctr" bIns="58250" lIns="58250" spcFirstLastPara="1" rIns="58250" wrap="square" tIns="582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4914030" y="3398976"/>
            <a:ext cx="318000" cy="286800"/>
          </a:xfrm>
          <a:prstGeom prst="rect">
            <a:avLst/>
          </a:prstGeom>
        </p:spPr>
        <p:txBody>
          <a:bodyPr anchorCtr="0" anchor="ctr" bIns="58250" lIns="58250" spcFirstLastPara="1" rIns="58250" wrap="square" tIns="582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2651763" y="-91"/>
            <a:ext cx="2651700" cy="3749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58250" lIns="58250" spcFirstLastPara="1" rIns="58250" wrap="square" tIns="582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153990" y="898850"/>
            <a:ext cx="2346000" cy="1080600"/>
          </a:xfrm>
          <a:prstGeom prst="rect">
            <a:avLst/>
          </a:prstGeom>
        </p:spPr>
        <p:txBody>
          <a:bodyPr anchorCtr="0" anchor="b" bIns="58250" lIns="58250" spcFirstLastPara="1" rIns="58250" wrap="square" tIns="582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153990" y="2043136"/>
            <a:ext cx="2346000" cy="900300"/>
          </a:xfrm>
          <a:prstGeom prst="rect">
            <a:avLst/>
          </a:prstGeom>
        </p:spPr>
        <p:txBody>
          <a:bodyPr anchorCtr="0" anchor="t" bIns="58250" lIns="58250" spcFirstLastPara="1" rIns="58250" wrap="square" tIns="582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2864913" y="527772"/>
            <a:ext cx="2225400" cy="2693400"/>
          </a:xfrm>
          <a:prstGeom prst="rect">
            <a:avLst/>
          </a:prstGeom>
        </p:spPr>
        <p:txBody>
          <a:bodyPr anchorCtr="0" anchor="ctr" bIns="58250" lIns="58250" spcFirstLastPara="1" rIns="58250" wrap="square" tIns="58250">
            <a:norm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4914030" y="3398976"/>
            <a:ext cx="318000" cy="286800"/>
          </a:xfrm>
          <a:prstGeom prst="rect">
            <a:avLst/>
          </a:prstGeom>
        </p:spPr>
        <p:txBody>
          <a:bodyPr anchorCtr="0" anchor="ctr" bIns="58250" lIns="58250" spcFirstLastPara="1" rIns="58250" wrap="square" tIns="582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180786" y="3083627"/>
            <a:ext cx="3479400" cy="441000"/>
          </a:xfrm>
          <a:prstGeom prst="rect">
            <a:avLst/>
          </a:prstGeom>
        </p:spPr>
        <p:txBody>
          <a:bodyPr anchorCtr="0" anchor="ctr" bIns="58250" lIns="58250" spcFirstLastPara="1" rIns="58250" wrap="square" tIns="5825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4914030" y="3398976"/>
            <a:ext cx="318000" cy="286800"/>
          </a:xfrm>
          <a:prstGeom prst="rect">
            <a:avLst/>
          </a:prstGeom>
        </p:spPr>
        <p:txBody>
          <a:bodyPr anchorCtr="0" anchor="ctr" bIns="58250" lIns="58250" spcFirstLastPara="1" rIns="58250" wrap="square" tIns="582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80786" y="324375"/>
            <a:ext cx="49419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58250" lIns="58250" spcFirstLastPara="1" rIns="58250" wrap="square" tIns="582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80786" y="840028"/>
            <a:ext cx="4941900" cy="24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250" lIns="58250" spcFirstLastPara="1" rIns="58250" wrap="square" tIns="58250">
            <a:normAutofit/>
          </a:bodyPr>
          <a:lstStyle>
            <a:lvl1pPr indent="-2984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100">
                <a:solidFill>
                  <a:schemeClr val="dk2"/>
                </a:solidFill>
              </a:defRPr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 sz="900">
                <a:solidFill>
                  <a:schemeClr val="dk2"/>
                </a:solidFill>
              </a:defRPr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 sz="900">
                <a:solidFill>
                  <a:schemeClr val="dk2"/>
                </a:solidFill>
              </a:defRPr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 sz="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4914030" y="3398976"/>
            <a:ext cx="3180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250" lIns="58250" spcFirstLastPara="1" rIns="58250" wrap="square" tIns="58250">
            <a:normAutofit/>
          </a:bodyPr>
          <a:lstStyle>
            <a:lvl1pPr lvl="0" algn="r">
              <a:buNone/>
              <a:defRPr sz="600">
                <a:solidFill>
                  <a:schemeClr val="dk2"/>
                </a:solidFill>
              </a:defRPr>
            </a:lvl1pPr>
            <a:lvl2pPr lvl="1" algn="r">
              <a:buNone/>
              <a:defRPr sz="600">
                <a:solidFill>
                  <a:schemeClr val="dk2"/>
                </a:solidFill>
              </a:defRPr>
            </a:lvl2pPr>
            <a:lvl3pPr lvl="2" algn="r">
              <a:buNone/>
              <a:defRPr sz="600">
                <a:solidFill>
                  <a:schemeClr val="dk2"/>
                </a:solidFill>
              </a:defRPr>
            </a:lvl3pPr>
            <a:lvl4pPr lvl="3" algn="r">
              <a:buNone/>
              <a:defRPr sz="600">
                <a:solidFill>
                  <a:schemeClr val="dk2"/>
                </a:solidFill>
              </a:defRPr>
            </a:lvl4pPr>
            <a:lvl5pPr lvl="4" algn="r">
              <a:buNone/>
              <a:defRPr sz="600">
                <a:solidFill>
                  <a:schemeClr val="dk2"/>
                </a:solidFill>
              </a:defRPr>
            </a:lvl5pPr>
            <a:lvl6pPr lvl="5" algn="r">
              <a:buNone/>
              <a:defRPr sz="600">
                <a:solidFill>
                  <a:schemeClr val="dk2"/>
                </a:solidFill>
              </a:defRPr>
            </a:lvl6pPr>
            <a:lvl7pPr lvl="6" algn="r">
              <a:buNone/>
              <a:defRPr sz="600">
                <a:solidFill>
                  <a:schemeClr val="dk2"/>
                </a:solidFill>
              </a:defRPr>
            </a:lvl7pPr>
            <a:lvl8pPr lvl="7" algn="r">
              <a:buNone/>
              <a:defRPr sz="600">
                <a:solidFill>
                  <a:schemeClr val="dk2"/>
                </a:solidFill>
              </a:defRPr>
            </a:lvl8pPr>
            <a:lvl9pPr lvl="8" algn="r">
              <a:buNone/>
              <a:defRPr sz="6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7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-32111" y="-25172"/>
            <a:ext cx="5367747" cy="3799393"/>
            <a:chOff x="-32111" y="-25172"/>
            <a:chExt cx="5367747" cy="3799393"/>
          </a:xfrm>
        </p:grpSpPr>
        <p:pic>
          <p:nvPicPr>
            <p:cNvPr id="55" name="Google Shape;55;p13"/>
            <p:cNvPicPr preferRelativeResize="0"/>
            <p:nvPr/>
          </p:nvPicPr>
          <p:blipFill rotWithShape="1">
            <a:blip r:embed="rId3">
              <a:alphaModFix amt="15000"/>
            </a:blip>
            <a:srcRect b="2163" l="22944" r="3183" t="15875"/>
            <a:stretch/>
          </p:blipFill>
          <p:spPr>
            <a:xfrm rot="5400000">
              <a:off x="777331" y="-777331"/>
              <a:ext cx="3749040" cy="530370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" name="Google Shape;56;p13"/>
            <p:cNvGrpSpPr/>
            <p:nvPr/>
          </p:nvGrpSpPr>
          <p:grpSpPr>
            <a:xfrm>
              <a:off x="-32111" y="-25172"/>
              <a:ext cx="5367747" cy="3799393"/>
              <a:chOff x="-41025" y="-19175"/>
              <a:chExt cx="5552650" cy="3706725"/>
            </a:xfrm>
          </p:grpSpPr>
          <p:sp>
            <p:nvSpPr>
              <p:cNvPr id="57" name="Google Shape;57;p13"/>
              <p:cNvSpPr/>
              <p:nvPr/>
            </p:nvSpPr>
            <p:spPr>
              <a:xfrm>
                <a:off x="54025" y="74975"/>
                <a:ext cx="5362800" cy="3518400"/>
              </a:xfrm>
              <a:prstGeom prst="rect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" name="Google Shape;58;p13"/>
              <p:cNvSpPr/>
              <p:nvPr/>
            </p:nvSpPr>
            <p:spPr>
              <a:xfrm rot="10800000">
                <a:off x="-41025" y="-19175"/>
                <a:ext cx="188700" cy="188700"/>
              </a:xfrm>
              <a:prstGeom prst="pie">
                <a:avLst>
                  <a:gd fmla="val 10806375" name="adj1"/>
                  <a:gd fmla="val 16144572" name="adj2"/>
                </a:avLst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" name="Google Shape;59;p13"/>
              <p:cNvSpPr/>
              <p:nvPr/>
            </p:nvSpPr>
            <p:spPr>
              <a:xfrm flipH="1" rot="10800000">
                <a:off x="5322925" y="-19175"/>
                <a:ext cx="188700" cy="188700"/>
              </a:xfrm>
              <a:prstGeom prst="pie">
                <a:avLst>
                  <a:gd fmla="val 10806375" name="adj1"/>
                  <a:gd fmla="val 16144572" name="adj2"/>
                </a:avLst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13"/>
              <p:cNvSpPr/>
              <p:nvPr/>
            </p:nvSpPr>
            <p:spPr>
              <a:xfrm flipH="1">
                <a:off x="-41025" y="3498850"/>
                <a:ext cx="188700" cy="188700"/>
              </a:xfrm>
              <a:prstGeom prst="pie">
                <a:avLst>
                  <a:gd fmla="val 10806375" name="adj1"/>
                  <a:gd fmla="val 16144572" name="adj2"/>
                </a:avLst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13"/>
              <p:cNvSpPr/>
              <p:nvPr/>
            </p:nvSpPr>
            <p:spPr>
              <a:xfrm>
                <a:off x="5322913" y="3498850"/>
                <a:ext cx="188700" cy="188700"/>
              </a:xfrm>
              <a:prstGeom prst="pie">
                <a:avLst>
                  <a:gd fmla="val 10806375" name="adj1"/>
                  <a:gd fmla="val 16144572" name="adj2"/>
                </a:avLst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62" name="Google Shape;62;p13"/>
          <p:cNvPicPr preferRelativeResize="0"/>
          <p:nvPr/>
        </p:nvPicPr>
        <p:blipFill>
          <a:blip r:embed="rId4">
            <a:alphaModFix amt="8000"/>
          </a:blip>
          <a:stretch>
            <a:fillRect/>
          </a:stretch>
        </p:blipFill>
        <p:spPr>
          <a:xfrm>
            <a:off x="378028" y="323669"/>
            <a:ext cx="1869816" cy="30704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" name="Google Shape;63;p13"/>
          <p:cNvCxnSpPr/>
          <p:nvPr/>
        </p:nvCxnSpPr>
        <p:spPr>
          <a:xfrm>
            <a:off x="2656258" y="274726"/>
            <a:ext cx="0" cy="3201300"/>
          </a:xfrm>
          <a:prstGeom prst="straightConnector1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64" name="Google Shape;64;p13"/>
          <p:cNvGrpSpPr/>
          <p:nvPr/>
        </p:nvGrpSpPr>
        <p:grpSpPr>
          <a:xfrm>
            <a:off x="2876561" y="2312837"/>
            <a:ext cx="2084302" cy="1003314"/>
            <a:chOff x="2975650" y="2551575"/>
            <a:chExt cx="2156100" cy="836025"/>
          </a:xfrm>
        </p:grpSpPr>
        <p:cxnSp>
          <p:nvCxnSpPr>
            <p:cNvPr id="65" name="Google Shape;65;p13"/>
            <p:cNvCxnSpPr/>
            <p:nvPr/>
          </p:nvCxnSpPr>
          <p:spPr>
            <a:xfrm>
              <a:off x="2975650" y="3387600"/>
              <a:ext cx="2156100" cy="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66" name="Google Shape;66;p13"/>
            <p:cNvCxnSpPr/>
            <p:nvPr/>
          </p:nvCxnSpPr>
          <p:spPr>
            <a:xfrm>
              <a:off x="2975650" y="3117369"/>
              <a:ext cx="2156100" cy="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67" name="Google Shape;67;p13"/>
            <p:cNvCxnSpPr/>
            <p:nvPr/>
          </p:nvCxnSpPr>
          <p:spPr>
            <a:xfrm>
              <a:off x="2975650" y="2821806"/>
              <a:ext cx="2156100" cy="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68" name="Google Shape;68;p13"/>
            <p:cNvCxnSpPr/>
            <p:nvPr/>
          </p:nvCxnSpPr>
          <p:spPr>
            <a:xfrm>
              <a:off x="2975650" y="2551575"/>
              <a:ext cx="2156100" cy="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9" name="Google Shape;69;p13"/>
          <p:cNvGrpSpPr/>
          <p:nvPr/>
        </p:nvGrpSpPr>
        <p:grpSpPr>
          <a:xfrm>
            <a:off x="3606685" y="221668"/>
            <a:ext cx="1352489" cy="774555"/>
            <a:chOff x="3730925" y="216254"/>
            <a:chExt cx="1399078" cy="801236"/>
          </a:xfrm>
        </p:grpSpPr>
        <p:pic>
          <p:nvPicPr>
            <p:cNvPr id="70" name="Google Shape;70;p13"/>
            <p:cNvPicPr preferRelativeResize="0"/>
            <p:nvPr/>
          </p:nvPicPr>
          <p:blipFill>
            <a:blip r:embed="rId5">
              <a:alphaModFix amt="90000"/>
            </a:blip>
            <a:stretch>
              <a:fillRect/>
            </a:stretch>
          </p:blipFill>
          <p:spPr>
            <a:xfrm>
              <a:off x="4461390" y="268025"/>
              <a:ext cx="668613" cy="7494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13"/>
            <p:cNvPicPr preferRelativeResize="0"/>
            <p:nvPr/>
          </p:nvPicPr>
          <p:blipFill>
            <a:blip r:embed="rId6">
              <a:alphaModFix amt="60000"/>
            </a:blip>
            <a:stretch>
              <a:fillRect/>
            </a:stretch>
          </p:blipFill>
          <p:spPr>
            <a:xfrm>
              <a:off x="3792798" y="216254"/>
              <a:ext cx="668600" cy="6142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1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730925" y="451751"/>
              <a:ext cx="972775" cy="501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14"/>
          <p:cNvGrpSpPr/>
          <p:nvPr/>
        </p:nvGrpSpPr>
        <p:grpSpPr>
          <a:xfrm>
            <a:off x="-61" y="0"/>
            <a:ext cx="5304588" cy="3749527"/>
            <a:chOff x="-63" y="0"/>
            <a:chExt cx="5487315" cy="3658075"/>
          </a:xfrm>
        </p:grpSpPr>
        <p:grpSp>
          <p:nvGrpSpPr>
            <p:cNvPr id="78" name="Google Shape;78;p14"/>
            <p:cNvGrpSpPr/>
            <p:nvPr/>
          </p:nvGrpSpPr>
          <p:grpSpPr>
            <a:xfrm>
              <a:off x="-63" y="0"/>
              <a:ext cx="5487315" cy="3658075"/>
              <a:chOff x="-63" y="0"/>
              <a:chExt cx="5487315" cy="3658075"/>
            </a:xfrm>
          </p:grpSpPr>
          <p:pic>
            <p:nvPicPr>
              <p:cNvPr id="79" name="Google Shape;79;p14"/>
              <p:cNvPicPr preferRelativeResize="0"/>
              <p:nvPr/>
            </p:nvPicPr>
            <p:blipFill>
              <a:blip r:embed="rId3">
                <a:alphaModFix amt="35000"/>
              </a:blip>
              <a:stretch>
                <a:fillRect/>
              </a:stretch>
            </p:blipFill>
            <p:spPr>
              <a:xfrm rot="-5400000">
                <a:off x="914589" y="-914589"/>
                <a:ext cx="3658075" cy="5487252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0" name="Google Shape;80;p14"/>
              <p:cNvGrpSpPr/>
              <p:nvPr/>
            </p:nvGrpSpPr>
            <p:grpSpPr>
              <a:xfrm>
                <a:off x="-63" y="0"/>
                <a:ext cx="5487063" cy="3657530"/>
                <a:chOff x="332788" y="301138"/>
                <a:chExt cx="4820825" cy="3055325"/>
              </a:xfrm>
            </p:grpSpPr>
            <p:grpSp>
              <p:nvGrpSpPr>
                <p:cNvPr id="81" name="Google Shape;81;p14"/>
                <p:cNvGrpSpPr/>
                <p:nvPr/>
              </p:nvGrpSpPr>
              <p:grpSpPr>
                <a:xfrm>
                  <a:off x="384963" y="301138"/>
                  <a:ext cx="4695450" cy="3055325"/>
                  <a:chOff x="384963" y="301138"/>
                  <a:chExt cx="4695450" cy="3055325"/>
                </a:xfrm>
              </p:grpSpPr>
              <p:grpSp>
                <p:nvGrpSpPr>
                  <p:cNvPr id="82" name="Google Shape;82;p14"/>
                  <p:cNvGrpSpPr/>
                  <p:nvPr/>
                </p:nvGrpSpPr>
                <p:grpSpPr>
                  <a:xfrm>
                    <a:off x="384963" y="301138"/>
                    <a:ext cx="4695450" cy="73200"/>
                    <a:chOff x="6470275" y="3003725"/>
                    <a:chExt cx="4695450" cy="73200"/>
                  </a:xfrm>
                </p:grpSpPr>
                <p:sp>
                  <p:nvSpPr>
                    <p:cNvPr id="83" name="Google Shape;83;p14"/>
                    <p:cNvSpPr/>
                    <p:nvPr/>
                  </p:nvSpPr>
                  <p:spPr>
                    <a:xfrm flipH="1">
                      <a:off x="6470275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4" name="Google Shape;84;p14"/>
                    <p:cNvSpPr/>
                    <p:nvPr/>
                  </p:nvSpPr>
                  <p:spPr>
                    <a:xfrm flipH="1">
                      <a:off x="6735819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5" name="Google Shape;85;p14"/>
                    <p:cNvSpPr/>
                    <p:nvPr/>
                  </p:nvSpPr>
                  <p:spPr>
                    <a:xfrm flipH="1">
                      <a:off x="7001363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6" name="Google Shape;86;p14"/>
                    <p:cNvSpPr/>
                    <p:nvPr/>
                  </p:nvSpPr>
                  <p:spPr>
                    <a:xfrm flipH="1">
                      <a:off x="7266907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7" name="Google Shape;87;p14"/>
                    <p:cNvSpPr/>
                    <p:nvPr/>
                  </p:nvSpPr>
                  <p:spPr>
                    <a:xfrm flipH="1">
                      <a:off x="7532451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8" name="Google Shape;88;p14"/>
                    <p:cNvSpPr/>
                    <p:nvPr/>
                  </p:nvSpPr>
                  <p:spPr>
                    <a:xfrm flipH="1">
                      <a:off x="7797996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9" name="Google Shape;89;p14"/>
                    <p:cNvSpPr/>
                    <p:nvPr/>
                  </p:nvSpPr>
                  <p:spPr>
                    <a:xfrm flipH="1">
                      <a:off x="8063540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0" name="Google Shape;90;p14"/>
                    <p:cNvSpPr/>
                    <p:nvPr/>
                  </p:nvSpPr>
                  <p:spPr>
                    <a:xfrm flipH="1">
                      <a:off x="8329084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1" name="Google Shape;91;p14"/>
                    <p:cNvSpPr/>
                    <p:nvPr/>
                  </p:nvSpPr>
                  <p:spPr>
                    <a:xfrm flipH="1">
                      <a:off x="8594628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2" name="Google Shape;92;p14"/>
                    <p:cNvSpPr/>
                    <p:nvPr/>
                  </p:nvSpPr>
                  <p:spPr>
                    <a:xfrm flipH="1">
                      <a:off x="8860172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3" name="Google Shape;93;p14"/>
                    <p:cNvSpPr/>
                    <p:nvPr/>
                  </p:nvSpPr>
                  <p:spPr>
                    <a:xfrm flipH="1">
                      <a:off x="9125716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4" name="Google Shape;94;p14"/>
                    <p:cNvSpPr/>
                    <p:nvPr/>
                  </p:nvSpPr>
                  <p:spPr>
                    <a:xfrm flipH="1">
                      <a:off x="9391260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5" name="Google Shape;95;p14"/>
                    <p:cNvSpPr/>
                    <p:nvPr/>
                  </p:nvSpPr>
                  <p:spPr>
                    <a:xfrm flipH="1">
                      <a:off x="9656804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6" name="Google Shape;96;p14"/>
                    <p:cNvSpPr/>
                    <p:nvPr/>
                  </p:nvSpPr>
                  <p:spPr>
                    <a:xfrm flipH="1">
                      <a:off x="9922349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7" name="Google Shape;97;p14"/>
                    <p:cNvSpPr/>
                    <p:nvPr/>
                  </p:nvSpPr>
                  <p:spPr>
                    <a:xfrm flipH="1">
                      <a:off x="10187893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8" name="Google Shape;98;p14"/>
                    <p:cNvSpPr/>
                    <p:nvPr/>
                  </p:nvSpPr>
                  <p:spPr>
                    <a:xfrm flipH="1">
                      <a:off x="10453437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99" name="Google Shape;99;p14"/>
                    <p:cNvSpPr/>
                    <p:nvPr/>
                  </p:nvSpPr>
                  <p:spPr>
                    <a:xfrm flipH="1">
                      <a:off x="10718981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0" name="Google Shape;100;p14"/>
                    <p:cNvSpPr/>
                    <p:nvPr/>
                  </p:nvSpPr>
                  <p:spPr>
                    <a:xfrm flipH="1">
                      <a:off x="10984525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01" name="Google Shape;101;p14"/>
                  <p:cNvGrpSpPr/>
                  <p:nvPr/>
                </p:nvGrpSpPr>
                <p:grpSpPr>
                  <a:xfrm>
                    <a:off x="384963" y="3283263"/>
                    <a:ext cx="4695450" cy="73200"/>
                    <a:chOff x="6470275" y="3003725"/>
                    <a:chExt cx="4695450" cy="73200"/>
                  </a:xfrm>
                </p:grpSpPr>
                <p:sp>
                  <p:nvSpPr>
                    <p:cNvPr id="102" name="Google Shape;102;p14"/>
                    <p:cNvSpPr/>
                    <p:nvPr/>
                  </p:nvSpPr>
                  <p:spPr>
                    <a:xfrm flipH="1">
                      <a:off x="6470275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3" name="Google Shape;103;p14"/>
                    <p:cNvSpPr/>
                    <p:nvPr/>
                  </p:nvSpPr>
                  <p:spPr>
                    <a:xfrm flipH="1">
                      <a:off x="6735819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4" name="Google Shape;104;p14"/>
                    <p:cNvSpPr/>
                    <p:nvPr/>
                  </p:nvSpPr>
                  <p:spPr>
                    <a:xfrm flipH="1">
                      <a:off x="7001363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5" name="Google Shape;105;p14"/>
                    <p:cNvSpPr/>
                    <p:nvPr/>
                  </p:nvSpPr>
                  <p:spPr>
                    <a:xfrm flipH="1">
                      <a:off x="7266907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6" name="Google Shape;106;p14"/>
                    <p:cNvSpPr/>
                    <p:nvPr/>
                  </p:nvSpPr>
                  <p:spPr>
                    <a:xfrm flipH="1">
                      <a:off x="7532451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7" name="Google Shape;107;p14"/>
                    <p:cNvSpPr/>
                    <p:nvPr/>
                  </p:nvSpPr>
                  <p:spPr>
                    <a:xfrm flipH="1">
                      <a:off x="7797996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8" name="Google Shape;108;p14"/>
                    <p:cNvSpPr/>
                    <p:nvPr/>
                  </p:nvSpPr>
                  <p:spPr>
                    <a:xfrm flipH="1">
                      <a:off x="8063540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09" name="Google Shape;109;p14"/>
                    <p:cNvSpPr/>
                    <p:nvPr/>
                  </p:nvSpPr>
                  <p:spPr>
                    <a:xfrm flipH="1">
                      <a:off x="8329084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0" name="Google Shape;110;p14"/>
                    <p:cNvSpPr/>
                    <p:nvPr/>
                  </p:nvSpPr>
                  <p:spPr>
                    <a:xfrm flipH="1">
                      <a:off x="8594628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1" name="Google Shape;111;p14"/>
                    <p:cNvSpPr/>
                    <p:nvPr/>
                  </p:nvSpPr>
                  <p:spPr>
                    <a:xfrm flipH="1">
                      <a:off x="8860172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2" name="Google Shape;112;p14"/>
                    <p:cNvSpPr/>
                    <p:nvPr/>
                  </p:nvSpPr>
                  <p:spPr>
                    <a:xfrm flipH="1">
                      <a:off x="9125716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3" name="Google Shape;113;p14"/>
                    <p:cNvSpPr/>
                    <p:nvPr/>
                  </p:nvSpPr>
                  <p:spPr>
                    <a:xfrm flipH="1">
                      <a:off x="9391260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4" name="Google Shape;114;p14"/>
                    <p:cNvSpPr/>
                    <p:nvPr/>
                  </p:nvSpPr>
                  <p:spPr>
                    <a:xfrm flipH="1">
                      <a:off x="9656804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5" name="Google Shape;115;p14"/>
                    <p:cNvSpPr/>
                    <p:nvPr/>
                  </p:nvSpPr>
                  <p:spPr>
                    <a:xfrm flipH="1">
                      <a:off x="9922349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6" name="Google Shape;116;p14"/>
                    <p:cNvSpPr/>
                    <p:nvPr/>
                  </p:nvSpPr>
                  <p:spPr>
                    <a:xfrm flipH="1">
                      <a:off x="10187893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7" name="Google Shape;117;p14"/>
                    <p:cNvSpPr/>
                    <p:nvPr/>
                  </p:nvSpPr>
                  <p:spPr>
                    <a:xfrm flipH="1">
                      <a:off x="10453437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8" name="Google Shape;118;p14"/>
                    <p:cNvSpPr/>
                    <p:nvPr/>
                  </p:nvSpPr>
                  <p:spPr>
                    <a:xfrm flipH="1">
                      <a:off x="10718981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19" name="Google Shape;119;p14"/>
                    <p:cNvSpPr/>
                    <p:nvPr/>
                  </p:nvSpPr>
                  <p:spPr>
                    <a:xfrm flipH="1">
                      <a:off x="10984525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20" name="Google Shape;120;p14"/>
                <p:cNvGrpSpPr/>
                <p:nvPr/>
              </p:nvGrpSpPr>
              <p:grpSpPr>
                <a:xfrm>
                  <a:off x="332788" y="410479"/>
                  <a:ext cx="4820825" cy="2836641"/>
                  <a:chOff x="332788" y="389088"/>
                  <a:chExt cx="4820825" cy="2836641"/>
                </a:xfrm>
              </p:grpSpPr>
              <p:grpSp>
                <p:nvGrpSpPr>
                  <p:cNvPr id="121" name="Google Shape;121;p14"/>
                  <p:cNvGrpSpPr/>
                  <p:nvPr/>
                </p:nvGrpSpPr>
                <p:grpSpPr>
                  <a:xfrm>
                    <a:off x="332788" y="389088"/>
                    <a:ext cx="73200" cy="2836641"/>
                    <a:chOff x="6418100" y="3091675"/>
                    <a:chExt cx="73200" cy="2836641"/>
                  </a:xfrm>
                </p:grpSpPr>
                <p:sp>
                  <p:nvSpPr>
                    <p:cNvPr id="122" name="Google Shape;122;p14"/>
                    <p:cNvSpPr/>
                    <p:nvPr/>
                  </p:nvSpPr>
                  <p:spPr>
                    <a:xfrm rot="5400000">
                      <a:off x="6364100" y="5801116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3" name="Google Shape;123;p14"/>
                    <p:cNvSpPr/>
                    <p:nvPr/>
                  </p:nvSpPr>
                  <p:spPr>
                    <a:xfrm rot="5400000">
                      <a:off x="6364100" y="5535572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4" name="Google Shape;124;p14"/>
                    <p:cNvSpPr/>
                    <p:nvPr/>
                  </p:nvSpPr>
                  <p:spPr>
                    <a:xfrm rot="5400000">
                      <a:off x="6364100" y="5270028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5" name="Google Shape;125;p14"/>
                    <p:cNvSpPr/>
                    <p:nvPr/>
                  </p:nvSpPr>
                  <p:spPr>
                    <a:xfrm rot="5400000">
                      <a:off x="6364100" y="5004484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6" name="Google Shape;126;p14"/>
                    <p:cNvSpPr/>
                    <p:nvPr/>
                  </p:nvSpPr>
                  <p:spPr>
                    <a:xfrm rot="5400000">
                      <a:off x="6364100" y="4738940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7" name="Google Shape;127;p14"/>
                    <p:cNvSpPr/>
                    <p:nvPr/>
                  </p:nvSpPr>
                  <p:spPr>
                    <a:xfrm rot="5400000">
                      <a:off x="6364100" y="4473396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8" name="Google Shape;128;p14"/>
                    <p:cNvSpPr/>
                    <p:nvPr/>
                  </p:nvSpPr>
                  <p:spPr>
                    <a:xfrm rot="5400000">
                      <a:off x="6364100" y="4207851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29" name="Google Shape;129;p14"/>
                    <p:cNvSpPr/>
                    <p:nvPr/>
                  </p:nvSpPr>
                  <p:spPr>
                    <a:xfrm rot="5400000">
                      <a:off x="6364100" y="3942307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0" name="Google Shape;130;p14"/>
                    <p:cNvSpPr/>
                    <p:nvPr/>
                  </p:nvSpPr>
                  <p:spPr>
                    <a:xfrm rot="5400000">
                      <a:off x="6364100" y="3676763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1" name="Google Shape;131;p14"/>
                    <p:cNvSpPr/>
                    <p:nvPr/>
                  </p:nvSpPr>
                  <p:spPr>
                    <a:xfrm rot="5400000">
                      <a:off x="6364100" y="3411219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2" name="Google Shape;132;p14"/>
                    <p:cNvSpPr/>
                    <p:nvPr/>
                  </p:nvSpPr>
                  <p:spPr>
                    <a:xfrm rot="5400000">
                      <a:off x="6364100" y="314567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33" name="Google Shape;133;p14"/>
                  <p:cNvGrpSpPr/>
                  <p:nvPr/>
                </p:nvGrpSpPr>
                <p:grpSpPr>
                  <a:xfrm flipH="1">
                    <a:off x="5080413" y="389088"/>
                    <a:ext cx="73200" cy="2836641"/>
                    <a:chOff x="6418100" y="3091675"/>
                    <a:chExt cx="73200" cy="2836641"/>
                  </a:xfrm>
                </p:grpSpPr>
                <p:sp>
                  <p:nvSpPr>
                    <p:cNvPr id="134" name="Google Shape;134;p14"/>
                    <p:cNvSpPr/>
                    <p:nvPr/>
                  </p:nvSpPr>
                  <p:spPr>
                    <a:xfrm rot="5400000">
                      <a:off x="6364100" y="5801116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5" name="Google Shape;135;p14"/>
                    <p:cNvSpPr/>
                    <p:nvPr/>
                  </p:nvSpPr>
                  <p:spPr>
                    <a:xfrm rot="5400000">
                      <a:off x="6364100" y="5535572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6" name="Google Shape;136;p14"/>
                    <p:cNvSpPr/>
                    <p:nvPr/>
                  </p:nvSpPr>
                  <p:spPr>
                    <a:xfrm rot="5400000">
                      <a:off x="6364100" y="5270028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7" name="Google Shape;137;p14"/>
                    <p:cNvSpPr/>
                    <p:nvPr/>
                  </p:nvSpPr>
                  <p:spPr>
                    <a:xfrm rot="5400000">
                      <a:off x="6364100" y="5004484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8" name="Google Shape;138;p14"/>
                    <p:cNvSpPr/>
                    <p:nvPr/>
                  </p:nvSpPr>
                  <p:spPr>
                    <a:xfrm rot="5400000">
                      <a:off x="6364100" y="4738940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39" name="Google Shape;139;p14"/>
                    <p:cNvSpPr/>
                    <p:nvPr/>
                  </p:nvSpPr>
                  <p:spPr>
                    <a:xfrm rot="5400000">
                      <a:off x="6364100" y="4473396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0" name="Google Shape;140;p14"/>
                    <p:cNvSpPr/>
                    <p:nvPr/>
                  </p:nvSpPr>
                  <p:spPr>
                    <a:xfrm rot="5400000">
                      <a:off x="6364100" y="4207851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1" name="Google Shape;141;p14"/>
                    <p:cNvSpPr/>
                    <p:nvPr/>
                  </p:nvSpPr>
                  <p:spPr>
                    <a:xfrm rot="5400000">
                      <a:off x="6364100" y="3942307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2" name="Google Shape;142;p14"/>
                    <p:cNvSpPr/>
                    <p:nvPr/>
                  </p:nvSpPr>
                  <p:spPr>
                    <a:xfrm rot="5400000">
                      <a:off x="6364100" y="3676763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3" name="Google Shape;143;p14"/>
                    <p:cNvSpPr/>
                    <p:nvPr/>
                  </p:nvSpPr>
                  <p:spPr>
                    <a:xfrm rot="5400000">
                      <a:off x="6364100" y="3411219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44" name="Google Shape;144;p14"/>
                    <p:cNvSpPr/>
                    <p:nvPr/>
                  </p:nvSpPr>
                  <p:spPr>
                    <a:xfrm rot="5400000">
                      <a:off x="6364100" y="314567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5DCCED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</p:grpSp>
        <p:pic>
          <p:nvPicPr>
            <p:cNvPr id="145" name="Google Shape;145;p14"/>
            <p:cNvPicPr preferRelativeResize="0"/>
            <p:nvPr/>
          </p:nvPicPr>
          <p:blipFill>
            <a:blip r:embed="rId4">
              <a:alphaModFix amt="10000"/>
            </a:blip>
            <a:stretch>
              <a:fillRect/>
            </a:stretch>
          </p:blipFill>
          <p:spPr>
            <a:xfrm>
              <a:off x="291050" y="441787"/>
              <a:ext cx="2156100" cy="282988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46" name="Google Shape;146;p14"/>
          <p:cNvCxnSpPr/>
          <p:nvPr/>
        </p:nvCxnSpPr>
        <p:spPr>
          <a:xfrm>
            <a:off x="2656258" y="631222"/>
            <a:ext cx="0" cy="28449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47" name="Google Shape;147;p14"/>
          <p:cNvGrpSpPr/>
          <p:nvPr/>
        </p:nvGrpSpPr>
        <p:grpSpPr>
          <a:xfrm>
            <a:off x="2876561" y="2312863"/>
            <a:ext cx="2084302" cy="1003314"/>
            <a:chOff x="2975650" y="2551575"/>
            <a:chExt cx="2156100" cy="836025"/>
          </a:xfrm>
        </p:grpSpPr>
        <p:cxnSp>
          <p:nvCxnSpPr>
            <p:cNvPr id="148" name="Google Shape;148;p14"/>
            <p:cNvCxnSpPr/>
            <p:nvPr/>
          </p:nvCxnSpPr>
          <p:spPr>
            <a:xfrm>
              <a:off x="2975650" y="3387600"/>
              <a:ext cx="2156100" cy="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149" name="Google Shape;149;p14"/>
            <p:cNvCxnSpPr/>
            <p:nvPr/>
          </p:nvCxnSpPr>
          <p:spPr>
            <a:xfrm>
              <a:off x="2975650" y="3117369"/>
              <a:ext cx="2156100" cy="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150" name="Google Shape;150;p14"/>
            <p:cNvCxnSpPr/>
            <p:nvPr/>
          </p:nvCxnSpPr>
          <p:spPr>
            <a:xfrm>
              <a:off x="2975650" y="2821806"/>
              <a:ext cx="2156100" cy="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151" name="Google Shape;151;p14"/>
            <p:cNvCxnSpPr/>
            <p:nvPr/>
          </p:nvCxnSpPr>
          <p:spPr>
            <a:xfrm>
              <a:off x="2975650" y="2551575"/>
              <a:ext cx="2156100" cy="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52" name="Google Shape;152;p14"/>
          <p:cNvGrpSpPr/>
          <p:nvPr/>
        </p:nvGrpSpPr>
        <p:grpSpPr>
          <a:xfrm>
            <a:off x="3779096" y="274726"/>
            <a:ext cx="1180655" cy="770518"/>
            <a:chOff x="3909275" y="268025"/>
            <a:chExt cx="1221325" cy="751725"/>
          </a:xfrm>
        </p:grpSpPr>
        <p:pic>
          <p:nvPicPr>
            <p:cNvPr id="153" name="Google Shape;153;p14"/>
            <p:cNvPicPr preferRelativeResize="0"/>
            <p:nvPr/>
          </p:nvPicPr>
          <p:blipFill>
            <a:blip r:embed="rId5">
              <a:alphaModFix amt="55000"/>
            </a:blip>
            <a:stretch>
              <a:fillRect/>
            </a:stretch>
          </p:blipFill>
          <p:spPr>
            <a:xfrm>
              <a:off x="3941575" y="268025"/>
              <a:ext cx="579250" cy="533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p14"/>
            <p:cNvSpPr/>
            <p:nvPr/>
          </p:nvSpPr>
          <p:spPr>
            <a:xfrm>
              <a:off x="4572900" y="270350"/>
              <a:ext cx="557700" cy="7494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5" name="Google Shape;155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909275" y="631200"/>
              <a:ext cx="795326" cy="318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6" name="Google Shape;156;p14"/>
          <p:cNvSpPr txBox="1"/>
          <p:nvPr/>
        </p:nvSpPr>
        <p:spPr>
          <a:xfrm>
            <a:off x="1552661" y="274726"/>
            <a:ext cx="2207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666666"/>
                </a:solidFill>
                <a:latin typeface="Merriweather"/>
                <a:ea typeface="Merriweather"/>
                <a:cs typeface="Merriweather"/>
                <a:sym typeface="Merriweather"/>
              </a:rPr>
              <a:t>P O S T C A R D</a:t>
            </a:r>
            <a:endParaRPr sz="1600">
              <a:solidFill>
                <a:srgbClr val="666666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15"/>
          <p:cNvGrpSpPr/>
          <p:nvPr/>
        </p:nvGrpSpPr>
        <p:grpSpPr>
          <a:xfrm>
            <a:off x="-1" y="308"/>
            <a:ext cx="5303705" cy="3748424"/>
            <a:chOff x="-1" y="301"/>
            <a:chExt cx="5486403" cy="3656999"/>
          </a:xfrm>
        </p:grpSpPr>
        <p:pic>
          <p:nvPicPr>
            <p:cNvPr id="162" name="Google Shape;162;p15"/>
            <p:cNvPicPr preferRelativeResize="0"/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 flipH="1" rot="-5400000">
              <a:off x="914701" y="-914401"/>
              <a:ext cx="3656999" cy="54864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15"/>
            <p:cNvPicPr preferRelativeResize="0"/>
            <p:nvPr/>
          </p:nvPicPr>
          <p:blipFill>
            <a:blip r:embed="rId4">
              <a:alphaModFix amt="15000"/>
            </a:blip>
            <a:stretch>
              <a:fillRect/>
            </a:stretch>
          </p:blipFill>
          <p:spPr>
            <a:xfrm>
              <a:off x="90000" y="1086138"/>
              <a:ext cx="2460016" cy="237176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4" name="Google Shape;164;p15"/>
          <p:cNvCxnSpPr/>
          <p:nvPr/>
        </p:nvCxnSpPr>
        <p:spPr>
          <a:xfrm>
            <a:off x="2656258" y="274726"/>
            <a:ext cx="0" cy="32013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65" name="Google Shape;165;p15"/>
          <p:cNvGrpSpPr/>
          <p:nvPr/>
        </p:nvGrpSpPr>
        <p:grpSpPr>
          <a:xfrm>
            <a:off x="2876561" y="2312837"/>
            <a:ext cx="2084302" cy="1003314"/>
            <a:chOff x="2975650" y="2551575"/>
            <a:chExt cx="2156100" cy="836025"/>
          </a:xfrm>
        </p:grpSpPr>
        <p:cxnSp>
          <p:nvCxnSpPr>
            <p:cNvPr id="166" name="Google Shape;166;p15"/>
            <p:cNvCxnSpPr/>
            <p:nvPr/>
          </p:nvCxnSpPr>
          <p:spPr>
            <a:xfrm>
              <a:off x="2975650" y="3387600"/>
              <a:ext cx="2156100" cy="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7" name="Google Shape;167;p15"/>
            <p:cNvCxnSpPr/>
            <p:nvPr/>
          </p:nvCxnSpPr>
          <p:spPr>
            <a:xfrm>
              <a:off x="2975650" y="3117369"/>
              <a:ext cx="2156100" cy="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8" name="Google Shape;168;p15"/>
            <p:cNvCxnSpPr/>
            <p:nvPr/>
          </p:nvCxnSpPr>
          <p:spPr>
            <a:xfrm>
              <a:off x="2975650" y="2821806"/>
              <a:ext cx="2156100" cy="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9" name="Google Shape;169;p15"/>
            <p:cNvCxnSpPr/>
            <p:nvPr/>
          </p:nvCxnSpPr>
          <p:spPr>
            <a:xfrm>
              <a:off x="2975650" y="2551575"/>
              <a:ext cx="2156100" cy="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70" name="Google Shape;170;p15"/>
          <p:cNvGrpSpPr/>
          <p:nvPr/>
        </p:nvGrpSpPr>
        <p:grpSpPr>
          <a:xfrm>
            <a:off x="3696419" y="274738"/>
            <a:ext cx="1256382" cy="724518"/>
            <a:chOff x="3823750" y="268028"/>
            <a:chExt cx="1299660" cy="749475"/>
          </a:xfrm>
        </p:grpSpPr>
        <p:pic>
          <p:nvPicPr>
            <p:cNvPr id="171" name="Google Shape;171;p15"/>
            <p:cNvPicPr preferRelativeResize="0"/>
            <p:nvPr/>
          </p:nvPicPr>
          <p:blipFill>
            <a:blip r:embed="rId5">
              <a:alphaModFix amt="10000"/>
            </a:blip>
            <a:stretch>
              <a:fillRect/>
            </a:stretch>
          </p:blipFill>
          <p:spPr>
            <a:xfrm>
              <a:off x="4478514" y="268028"/>
              <a:ext cx="644896" cy="749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15"/>
            <p:cNvPicPr preferRelativeResize="0"/>
            <p:nvPr/>
          </p:nvPicPr>
          <p:blipFill>
            <a:blip r:embed="rId6">
              <a:alphaModFix amt="50000"/>
            </a:blip>
            <a:stretch>
              <a:fillRect/>
            </a:stretch>
          </p:blipFill>
          <p:spPr>
            <a:xfrm>
              <a:off x="3823750" y="430450"/>
              <a:ext cx="979775" cy="487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3" name="Google Shape;173;p15"/>
          <p:cNvSpPr txBox="1"/>
          <p:nvPr/>
        </p:nvSpPr>
        <p:spPr>
          <a:xfrm>
            <a:off x="196306" y="218787"/>
            <a:ext cx="1458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666666"/>
                </a:solidFill>
                <a:latin typeface="Bebas Neue"/>
                <a:ea typeface="Bebas Neue"/>
                <a:cs typeface="Bebas Neue"/>
                <a:sym typeface="Bebas Neue"/>
              </a:rPr>
              <a:t>P O S T C A R D</a:t>
            </a:r>
            <a:endParaRPr sz="2000">
              <a:solidFill>
                <a:srgbClr val="666666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cxnSp>
        <p:nvCxnSpPr>
          <p:cNvPr id="174" name="Google Shape;174;p15"/>
          <p:cNvCxnSpPr/>
          <p:nvPr/>
        </p:nvCxnSpPr>
        <p:spPr>
          <a:xfrm>
            <a:off x="2625227" y="274726"/>
            <a:ext cx="0" cy="32013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16"/>
          <p:cNvGrpSpPr/>
          <p:nvPr/>
        </p:nvGrpSpPr>
        <p:grpSpPr>
          <a:xfrm>
            <a:off x="-1086" y="0"/>
            <a:ext cx="5305369" cy="3750271"/>
            <a:chOff x="-1123" y="0"/>
            <a:chExt cx="5488123" cy="3658801"/>
          </a:xfrm>
        </p:grpSpPr>
        <p:grpSp>
          <p:nvGrpSpPr>
            <p:cNvPr id="180" name="Google Shape;180;p16"/>
            <p:cNvGrpSpPr/>
            <p:nvPr/>
          </p:nvGrpSpPr>
          <p:grpSpPr>
            <a:xfrm>
              <a:off x="-1123" y="0"/>
              <a:ext cx="5488123" cy="3658801"/>
              <a:chOff x="-1123" y="0"/>
              <a:chExt cx="5488123" cy="3658801"/>
            </a:xfrm>
          </p:grpSpPr>
          <p:pic>
            <p:nvPicPr>
              <p:cNvPr id="181" name="Google Shape;181;p16"/>
              <p:cNvPicPr preferRelativeResize="0"/>
              <p:nvPr/>
            </p:nvPicPr>
            <p:blipFill rotWithShape="1">
              <a:blip r:embed="rId3">
                <a:alphaModFix amt="15000"/>
              </a:blip>
              <a:srcRect b="4937" l="4958" r="4886" t="4955"/>
              <a:stretch/>
            </p:blipFill>
            <p:spPr>
              <a:xfrm rot="5400000">
                <a:off x="912801" y="-913924"/>
                <a:ext cx="3658801" cy="548664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82" name="Google Shape;182;p16"/>
              <p:cNvGrpSpPr/>
              <p:nvPr/>
            </p:nvGrpSpPr>
            <p:grpSpPr>
              <a:xfrm>
                <a:off x="-63" y="0"/>
                <a:ext cx="5487063" cy="3657530"/>
                <a:chOff x="-63" y="0"/>
                <a:chExt cx="5487063" cy="3657530"/>
              </a:xfrm>
            </p:grpSpPr>
            <p:grpSp>
              <p:nvGrpSpPr>
                <p:cNvPr id="183" name="Google Shape;183;p16"/>
                <p:cNvGrpSpPr/>
                <p:nvPr/>
              </p:nvGrpSpPr>
              <p:grpSpPr>
                <a:xfrm flipH="1">
                  <a:off x="83253" y="0"/>
                  <a:ext cx="5344361" cy="3657530"/>
                  <a:chOff x="384963" y="301138"/>
                  <a:chExt cx="4695450" cy="3055325"/>
                </a:xfrm>
              </p:grpSpPr>
              <p:grpSp>
                <p:nvGrpSpPr>
                  <p:cNvPr id="184" name="Google Shape;184;p16"/>
                  <p:cNvGrpSpPr/>
                  <p:nvPr/>
                </p:nvGrpSpPr>
                <p:grpSpPr>
                  <a:xfrm>
                    <a:off x="384963" y="301138"/>
                    <a:ext cx="4695450" cy="73200"/>
                    <a:chOff x="6470275" y="3003725"/>
                    <a:chExt cx="4695450" cy="73200"/>
                  </a:xfrm>
                </p:grpSpPr>
                <p:sp>
                  <p:nvSpPr>
                    <p:cNvPr id="185" name="Google Shape;185;p16"/>
                    <p:cNvSpPr/>
                    <p:nvPr/>
                  </p:nvSpPr>
                  <p:spPr>
                    <a:xfrm flipH="1">
                      <a:off x="6470275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6" name="Google Shape;186;p16"/>
                    <p:cNvSpPr/>
                    <p:nvPr/>
                  </p:nvSpPr>
                  <p:spPr>
                    <a:xfrm flipH="1">
                      <a:off x="6735819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7" name="Google Shape;187;p16"/>
                    <p:cNvSpPr/>
                    <p:nvPr/>
                  </p:nvSpPr>
                  <p:spPr>
                    <a:xfrm flipH="1">
                      <a:off x="7001363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8" name="Google Shape;188;p16"/>
                    <p:cNvSpPr/>
                    <p:nvPr/>
                  </p:nvSpPr>
                  <p:spPr>
                    <a:xfrm flipH="1">
                      <a:off x="7266907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89" name="Google Shape;189;p16"/>
                    <p:cNvSpPr/>
                    <p:nvPr/>
                  </p:nvSpPr>
                  <p:spPr>
                    <a:xfrm flipH="1">
                      <a:off x="7532451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0" name="Google Shape;190;p16"/>
                    <p:cNvSpPr/>
                    <p:nvPr/>
                  </p:nvSpPr>
                  <p:spPr>
                    <a:xfrm flipH="1">
                      <a:off x="7797996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1" name="Google Shape;191;p16"/>
                    <p:cNvSpPr/>
                    <p:nvPr/>
                  </p:nvSpPr>
                  <p:spPr>
                    <a:xfrm flipH="1">
                      <a:off x="8063540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2" name="Google Shape;192;p16"/>
                    <p:cNvSpPr/>
                    <p:nvPr/>
                  </p:nvSpPr>
                  <p:spPr>
                    <a:xfrm flipH="1">
                      <a:off x="8329084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3" name="Google Shape;193;p16"/>
                    <p:cNvSpPr/>
                    <p:nvPr/>
                  </p:nvSpPr>
                  <p:spPr>
                    <a:xfrm flipH="1">
                      <a:off x="8594628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4" name="Google Shape;194;p16"/>
                    <p:cNvSpPr/>
                    <p:nvPr/>
                  </p:nvSpPr>
                  <p:spPr>
                    <a:xfrm flipH="1">
                      <a:off x="8860172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5" name="Google Shape;195;p16"/>
                    <p:cNvSpPr/>
                    <p:nvPr/>
                  </p:nvSpPr>
                  <p:spPr>
                    <a:xfrm flipH="1">
                      <a:off x="9125716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6" name="Google Shape;196;p16"/>
                    <p:cNvSpPr/>
                    <p:nvPr/>
                  </p:nvSpPr>
                  <p:spPr>
                    <a:xfrm flipH="1">
                      <a:off x="9391260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7" name="Google Shape;197;p16"/>
                    <p:cNvSpPr/>
                    <p:nvPr/>
                  </p:nvSpPr>
                  <p:spPr>
                    <a:xfrm flipH="1">
                      <a:off x="9656804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8" name="Google Shape;198;p16"/>
                    <p:cNvSpPr/>
                    <p:nvPr/>
                  </p:nvSpPr>
                  <p:spPr>
                    <a:xfrm flipH="1">
                      <a:off x="9922349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199" name="Google Shape;199;p16"/>
                    <p:cNvSpPr/>
                    <p:nvPr/>
                  </p:nvSpPr>
                  <p:spPr>
                    <a:xfrm flipH="1">
                      <a:off x="10187893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0" name="Google Shape;200;p16"/>
                    <p:cNvSpPr/>
                    <p:nvPr/>
                  </p:nvSpPr>
                  <p:spPr>
                    <a:xfrm flipH="1">
                      <a:off x="10453437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1" name="Google Shape;201;p16"/>
                    <p:cNvSpPr/>
                    <p:nvPr/>
                  </p:nvSpPr>
                  <p:spPr>
                    <a:xfrm flipH="1">
                      <a:off x="10718981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2" name="Google Shape;202;p16"/>
                    <p:cNvSpPr/>
                    <p:nvPr/>
                  </p:nvSpPr>
                  <p:spPr>
                    <a:xfrm flipH="1">
                      <a:off x="10984525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03" name="Google Shape;203;p16"/>
                  <p:cNvGrpSpPr/>
                  <p:nvPr/>
                </p:nvGrpSpPr>
                <p:grpSpPr>
                  <a:xfrm>
                    <a:off x="384963" y="3283263"/>
                    <a:ext cx="4695450" cy="73200"/>
                    <a:chOff x="6470275" y="3003725"/>
                    <a:chExt cx="4695450" cy="73200"/>
                  </a:xfrm>
                </p:grpSpPr>
                <p:sp>
                  <p:nvSpPr>
                    <p:cNvPr id="204" name="Google Shape;204;p16"/>
                    <p:cNvSpPr/>
                    <p:nvPr/>
                  </p:nvSpPr>
                  <p:spPr>
                    <a:xfrm flipH="1">
                      <a:off x="6470275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5" name="Google Shape;205;p16"/>
                    <p:cNvSpPr/>
                    <p:nvPr/>
                  </p:nvSpPr>
                  <p:spPr>
                    <a:xfrm flipH="1">
                      <a:off x="6735819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6" name="Google Shape;206;p16"/>
                    <p:cNvSpPr/>
                    <p:nvPr/>
                  </p:nvSpPr>
                  <p:spPr>
                    <a:xfrm flipH="1">
                      <a:off x="7001363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7" name="Google Shape;207;p16"/>
                    <p:cNvSpPr/>
                    <p:nvPr/>
                  </p:nvSpPr>
                  <p:spPr>
                    <a:xfrm flipH="1">
                      <a:off x="7266907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8" name="Google Shape;208;p16"/>
                    <p:cNvSpPr/>
                    <p:nvPr/>
                  </p:nvSpPr>
                  <p:spPr>
                    <a:xfrm flipH="1">
                      <a:off x="7532451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09" name="Google Shape;209;p16"/>
                    <p:cNvSpPr/>
                    <p:nvPr/>
                  </p:nvSpPr>
                  <p:spPr>
                    <a:xfrm flipH="1">
                      <a:off x="7797996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0" name="Google Shape;210;p16"/>
                    <p:cNvSpPr/>
                    <p:nvPr/>
                  </p:nvSpPr>
                  <p:spPr>
                    <a:xfrm flipH="1">
                      <a:off x="8063540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1" name="Google Shape;211;p16"/>
                    <p:cNvSpPr/>
                    <p:nvPr/>
                  </p:nvSpPr>
                  <p:spPr>
                    <a:xfrm flipH="1">
                      <a:off x="8329084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2" name="Google Shape;212;p16"/>
                    <p:cNvSpPr/>
                    <p:nvPr/>
                  </p:nvSpPr>
                  <p:spPr>
                    <a:xfrm flipH="1">
                      <a:off x="8594628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3" name="Google Shape;213;p16"/>
                    <p:cNvSpPr/>
                    <p:nvPr/>
                  </p:nvSpPr>
                  <p:spPr>
                    <a:xfrm flipH="1">
                      <a:off x="8860172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4" name="Google Shape;214;p16"/>
                    <p:cNvSpPr/>
                    <p:nvPr/>
                  </p:nvSpPr>
                  <p:spPr>
                    <a:xfrm flipH="1">
                      <a:off x="9125716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5" name="Google Shape;215;p16"/>
                    <p:cNvSpPr/>
                    <p:nvPr/>
                  </p:nvSpPr>
                  <p:spPr>
                    <a:xfrm flipH="1">
                      <a:off x="9391260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6" name="Google Shape;216;p16"/>
                    <p:cNvSpPr/>
                    <p:nvPr/>
                  </p:nvSpPr>
                  <p:spPr>
                    <a:xfrm flipH="1">
                      <a:off x="9656804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7" name="Google Shape;217;p16"/>
                    <p:cNvSpPr/>
                    <p:nvPr/>
                  </p:nvSpPr>
                  <p:spPr>
                    <a:xfrm flipH="1">
                      <a:off x="9922349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8" name="Google Shape;218;p16"/>
                    <p:cNvSpPr/>
                    <p:nvPr/>
                  </p:nvSpPr>
                  <p:spPr>
                    <a:xfrm flipH="1">
                      <a:off x="10187893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19" name="Google Shape;219;p16"/>
                    <p:cNvSpPr/>
                    <p:nvPr/>
                  </p:nvSpPr>
                  <p:spPr>
                    <a:xfrm flipH="1">
                      <a:off x="10453437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0" name="Google Shape;220;p16"/>
                    <p:cNvSpPr/>
                    <p:nvPr/>
                  </p:nvSpPr>
                  <p:spPr>
                    <a:xfrm flipH="1">
                      <a:off x="10718981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1" name="Google Shape;221;p16"/>
                    <p:cNvSpPr/>
                    <p:nvPr/>
                  </p:nvSpPr>
                  <p:spPr>
                    <a:xfrm flipH="1">
                      <a:off x="10984525" y="300372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222" name="Google Shape;222;p16"/>
                <p:cNvGrpSpPr/>
                <p:nvPr/>
              </p:nvGrpSpPr>
              <p:grpSpPr>
                <a:xfrm flipH="1">
                  <a:off x="-63" y="130894"/>
                  <a:ext cx="5487063" cy="3395743"/>
                  <a:chOff x="332788" y="389088"/>
                  <a:chExt cx="4820825" cy="2836641"/>
                </a:xfrm>
              </p:grpSpPr>
              <p:grpSp>
                <p:nvGrpSpPr>
                  <p:cNvPr id="223" name="Google Shape;223;p16"/>
                  <p:cNvGrpSpPr/>
                  <p:nvPr/>
                </p:nvGrpSpPr>
                <p:grpSpPr>
                  <a:xfrm>
                    <a:off x="332788" y="389088"/>
                    <a:ext cx="73200" cy="2836641"/>
                    <a:chOff x="6418100" y="3091675"/>
                    <a:chExt cx="73200" cy="2836641"/>
                  </a:xfrm>
                </p:grpSpPr>
                <p:sp>
                  <p:nvSpPr>
                    <p:cNvPr id="224" name="Google Shape;224;p16"/>
                    <p:cNvSpPr/>
                    <p:nvPr/>
                  </p:nvSpPr>
                  <p:spPr>
                    <a:xfrm rot="5400000">
                      <a:off x="6364100" y="5801116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5" name="Google Shape;225;p16"/>
                    <p:cNvSpPr/>
                    <p:nvPr/>
                  </p:nvSpPr>
                  <p:spPr>
                    <a:xfrm rot="5400000">
                      <a:off x="6364100" y="5535572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6" name="Google Shape;226;p16"/>
                    <p:cNvSpPr/>
                    <p:nvPr/>
                  </p:nvSpPr>
                  <p:spPr>
                    <a:xfrm rot="5400000">
                      <a:off x="6364100" y="5270028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7" name="Google Shape;227;p16"/>
                    <p:cNvSpPr/>
                    <p:nvPr/>
                  </p:nvSpPr>
                  <p:spPr>
                    <a:xfrm rot="5400000">
                      <a:off x="6364100" y="5004484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8" name="Google Shape;228;p16"/>
                    <p:cNvSpPr/>
                    <p:nvPr/>
                  </p:nvSpPr>
                  <p:spPr>
                    <a:xfrm rot="5400000">
                      <a:off x="6364100" y="4738940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29" name="Google Shape;229;p16"/>
                    <p:cNvSpPr/>
                    <p:nvPr/>
                  </p:nvSpPr>
                  <p:spPr>
                    <a:xfrm rot="5400000">
                      <a:off x="6364100" y="4473396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0" name="Google Shape;230;p16"/>
                    <p:cNvSpPr/>
                    <p:nvPr/>
                  </p:nvSpPr>
                  <p:spPr>
                    <a:xfrm rot="5400000">
                      <a:off x="6364100" y="4207851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1" name="Google Shape;231;p16"/>
                    <p:cNvSpPr/>
                    <p:nvPr/>
                  </p:nvSpPr>
                  <p:spPr>
                    <a:xfrm rot="5400000">
                      <a:off x="6364100" y="3942307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2" name="Google Shape;232;p16"/>
                    <p:cNvSpPr/>
                    <p:nvPr/>
                  </p:nvSpPr>
                  <p:spPr>
                    <a:xfrm rot="5400000">
                      <a:off x="6364100" y="3676763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3" name="Google Shape;233;p16"/>
                    <p:cNvSpPr/>
                    <p:nvPr/>
                  </p:nvSpPr>
                  <p:spPr>
                    <a:xfrm rot="5400000">
                      <a:off x="6364100" y="3411219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4" name="Google Shape;234;p16"/>
                    <p:cNvSpPr/>
                    <p:nvPr/>
                  </p:nvSpPr>
                  <p:spPr>
                    <a:xfrm rot="5400000">
                      <a:off x="6364100" y="314567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235" name="Google Shape;235;p16"/>
                  <p:cNvGrpSpPr/>
                  <p:nvPr/>
                </p:nvGrpSpPr>
                <p:grpSpPr>
                  <a:xfrm flipH="1">
                    <a:off x="5080413" y="389088"/>
                    <a:ext cx="73200" cy="2836641"/>
                    <a:chOff x="6418100" y="3091675"/>
                    <a:chExt cx="73200" cy="2836641"/>
                  </a:xfrm>
                </p:grpSpPr>
                <p:sp>
                  <p:nvSpPr>
                    <p:cNvPr id="236" name="Google Shape;236;p16"/>
                    <p:cNvSpPr/>
                    <p:nvPr/>
                  </p:nvSpPr>
                  <p:spPr>
                    <a:xfrm rot="5400000">
                      <a:off x="6364100" y="5801116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7" name="Google Shape;237;p16"/>
                    <p:cNvSpPr/>
                    <p:nvPr/>
                  </p:nvSpPr>
                  <p:spPr>
                    <a:xfrm rot="5400000">
                      <a:off x="6364100" y="5535572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8" name="Google Shape;238;p16"/>
                    <p:cNvSpPr/>
                    <p:nvPr/>
                  </p:nvSpPr>
                  <p:spPr>
                    <a:xfrm rot="5400000">
                      <a:off x="6364100" y="5270028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39" name="Google Shape;239;p16"/>
                    <p:cNvSpPr/>
                    <p:nvPr/>
                  </p:nvSpPr>
                  <p:spPr>
                    <a:xfrm rot="5400000">
                      <a:off x="6364100" y="5004484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0" name="Google Shape;240;p16"/>
                    <p:cNvSpPr/>
                    <p:nvPr/>
                  </p:nvSpPr>
                  <p:spPr>
                    <a:xfrm rot="5400000">
                      <a:off x="6364100" y="4738940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1" name="Google Shape;241;p16"/>
                    <p:cNvSpPr/>
                    <p:nvPr/>
                  </p:nvSpPr>
                  <p:spPr>
                    <a:xfrm rot="5400000">
                      <a:off x="6364100" y="4473396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2" name="Google Shape;242;p16"/>
                    <p:cNvSpPr/>
                    <p:nvPr/>
                  </p:nvSpPr>
                  <p:spPr>
                    <a:xfrm rot="5400000">
                      <a:off x="6364100" y="4207851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3" name="Google Shape;243;p16"/>
                    <p:cNvSpPr/>
                    <p:nvPr/>
                  </p:nvSpPr>
                  <p:spPr>
                    <a:xfrm rot="5400000">
                      <a:off x="6364100" y="3942307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4" name="Google Shape;244;p16"/>
                    <p:cNvSpPr/>
                    <p:nvPr/>
                  </p:nvSpPr>
                  <p:spPr>
                    <a:xfrm rot="5400000">
                      <a:off x="6364100" y="3676763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5" name="Google Shape;245;p16"/>
                    <p:cNvSpPr/>
                    <p:nvPr/>
                  </p:nvSpPr>
                  <p:spPr>
                    <a:xfrm rot="5400000">
                      <a:off x="6364100" y="3411219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FE5B5C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246" name="Google Shape;246;p16"/>
                    <p:cNvSpPr/>
                    <p:nvPr/>
                  </p:nvSpPr>
                  <p:spPr>
                    <a:xfrm rot="5400000">
                      <a:off x="6364100" y="3145675"/>
                      <a:ext cx="181200" cy="73200"/>
                    </a:xfrm>
                    <a:prstGeom prst="parallelogram">
                      <a:avLst>
                        <a:gd fmla="val 79781" name="adj"/>
                      </a:avLst>
                    </a:prstGeom>
                    <a:solidFill>
                      <a:srgbClr val="015FA5">
                        <a:alpha val="75000"/>
                      </a:srgbClr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</p:grpSp>
        </p:grpSp>
        <p:pic>
          <p:nvPicPr>
            <p:cNvPr id="247" name="Google Shape;247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20625" y="631200"/>
              <a:ext cx="2522576" cy="276092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48" name="Google Shape;248;p16"/>
          <p:cNvCxnSpPr/>
          <p:nvPr/>
        </p:nvCxnSpPr>
        <p:spPr>
          <a:xfrm>
            <a:off x="2656258" y="274726"/>
            <a:ext cx="0" cy="3201300"/>
          </a:xfrm>
          <a:prstGeom prst="straightConnector1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49" name="Google Shape;249;p16"/>
          <p:cNvGrpSpPr/>
          <p:nvPr/>
        </p:nvGrpSpPr>
        <p:grpSpPr>
          <a:xfrm>
            <a:off x="2876561" y="2312863"/>
            <a:ext cx="2084302" cy="1003314"/>
            <a:chOff x="2975650" y="2551575"/>
            <a:chExt cx="2156100" cy="836025"/>
          </a:xfrm>
        </p:grpSpPr>
        <p:cxnSp>
          <p:nvCxnSpPr>
            <p:cNvPr id="250" name="Google Shape;250;p16"/>
            <p:cNvCxnSpPr/>
            <p:nvPr/>
          </p:nvCxnSpPr>
          <p:spPr>
            <a:xfrm>
              <a:off x="2975650" y="3387600"/>
              <a:ext cx="2156100" cy="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2975650" y="3117369"/>
              <a:ext cx="2156100" cy="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2975650" y="2821806"/>
              <a:ext cx="2156100" cy="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2975650" y="2551575"/>
              <a:ext cx="2156100" cy="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54" name="Google Shape;254;p16"/>
          <p:cNvGrpSpPr/>
          <p:nvPr/>
        </p:nvGrpSpPr>
        <p:grpSpPr>
          <a:xfrm>
            <a:off x="230195" y="274726"/>
            <a:ext cx="2208668" cy="185986"/>
            <a:chOff x="238125" y="268025"/>
            <a:chExt cx="2284750" cy="181450"/>
          </a:xfrm>
        </p:grpSpPr>
        <p:sp>
          <p:nvSpPr>
            <p:cNvPr id="255" name="Google Shape;255;p16"/>
            <p:cNvSpPr txBox="1"/>
            <p:nvPr/>
          </p:nvSpPr>
          <p:spPr>
            <a:xfrm>
              <a:off x="238125" y="268025"/>
              <a:ext cx="2283300" cy="16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666666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F R O M:</a:t>
              </a:r>
              <a:endParaRPr sz="11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256" name="Google Shape;256;p16"/>
            <p:cNvCxnSpPr/>
            <p:nvPr/>
          </p:nvCxnSpPr>
          <p:spPr>
            <a:xfrm>
              <a:off x="250075" y="449475"/>
              <a:ext cx="2272800" cy="0"/>
            </a:xfrm>
            <a:prstGeom prst="straightConnector1">
              <a:avLst/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57" name="Google Shape;257;p16"/>
          <p:cNvGrpSpPr/>
          <p:nvPr/>
        </p:nvGrpSpPr>
        <p:grpSpPr>
          <a:xfrm>
            <a:off x="3833715" y="277109"/>
            <a:ext cx="1119585" cy="768135"/>
            <a:chOff x="3965775" y="270350"/>
            <a:chExt cx="1158151" cy="749400"/>
          </a:xfrm>
        </p:grpSpPr>
        <p:pic>
          <p:nvPicPr>
            <p:cNvPr id="258" name="Google Shape;258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965775" y="631200"/>
              <a:ext cx="795326" cy="31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16"/>
            <p:cNvPicPr preferRelativeResize="0"/>
            <p:nvPr/>
          </p:nvPicPr>
          <p:blipFill>
            <a:blip r:embed="rId6">
              <a:alphaModFix amt="75000"/>
            </a:blip>
            <a:stretch>
              <a:fillRect/>
            </a:stretch>
          </p:blipFill>
          <p:spPr>
            <a:xfrm>
              <a:off x="4551726" y="270350"/>
              <a:ext cx="572199" cy="74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16"/>
            <p:cNvPicPr preferRelativeResize="0"/>
            <p:nvPr/>
          </p:nvPicPr>
          <p:blipFill rotWithShape="1">
            <a:blip r:embed="rId7">
              <a:alphaModFix amt="75000"/>
            </a:blip>
            <a:srcRect b="3236" l="3236" r="3227" t="3236"/>
            <a:stretch/>
          </p:blipFill>
          <p:spPr>
            <a:xfrm>
              <a:off x="4188901" y="437226"/>
              <a:ext cx="528600" cy="526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