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701">
          <p15:clr>
            <a:srgbClr val="A4A3A4"/>
          </p15:clr>
        </p15:guide>
        <p15:guide id="2" pos="454">
          <p15:clr>
            <a:srgbClr val="9AA0A6"/>
          </p15:clr>
        </p15:guide>
        <p15:guide id="3" orient="horz" pos="6350">
          <p15:clr>
            <a:srgbClr val="9AA0A6"/>
          </p15:clr>
        </p15:guide>
        <p15:guide id="4" pos="4309">
          <p15:clr>
            <a:srgbClr val="9AA0A6"/>
          </p15:clr>
        </p15:guide>
        <p15:guide id="5" pos="2268">
          <p15:clr>
            <a:srgbClr val="9AA0A6"/>
          </p15:clr>
        </p15:guide>
        <p15:guide id="6" pos="249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1" orient="horz"/>
        <p:guide pos="454"/>
        <p:guide pos="6350" orient="horz"/>
        <p:guide pos="4309"/>
        <p:guide pos="2268"/>
        <p:guide pos="249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4.png"/><Relationship Id="rId22" Type="http://schemas.openxmlformats.org/officeDocument/2006/relationships/image" Target="../media/image12.png"/><Relationship Id="rId21" Type="http://schemas.openxmlformats.org/officeDocument/2006/relationships/image" Target="../media/image14.png"/><Relationship Id="rId24" Type="http://schemas.openxmlformats.org/officeDocument/2006/relationships/image" Target="../media/image22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21.png"/><Relationship Id="rId9" Type="http://schemas.openxmlformats.org/officeDocument/2006/relationships/image" Target="../media/image18.png"/><Relationship Id="rId26" Type="http://schemas.openxmlformats.org/officeDocument/2006/relationships/image" Target="../media/image25.png"/><Relationship Id="rId25" Type="http://schemas.openxmlformats.org/officeDocument/2006/relationships/image" Target="../media/image27.png"/><Relationship Id="rId28" Type="http://schemas.openxmlformats.org/officeDocument/2006/relationships/image" Target="../media/image31.png"/><Relationship Id="rId27" Type="http://schemas.openxmlformats.org/officeDocument/2006/relationships/image" Target="../media/image23.png"/><Relationship Id="rId5" Type="http://schemas.openxmlformats.org/officeDocument/2006/relationships/image" Target="../media/image7.png"/><Relationship Id="rId6" Type="http://schemas.openxmlformats.org/officeDocument/2006/relationships/image" Target="../media/image11.png"/><Relationship Id="rId29" Type="http://schemas.openxmlformats.org/officeDocument/2006/relationships/image" Target="../media/image26.png"/><Relationship Id="rId7" Type="http://schemas.openxmlformats.org/officeDocument/2006/relationships/image" Target="../media/image6.png"/><Relationship Id="rId8" Type="http://schemas.openxmlformats.org/officeDocument/2006/relationships/image" Target="../media/image17.png"/><Relationship Id="rId31" Type="http://schemas.openxmlformats.org/officeDocument/2006/relationships/image" Target="../media/image30.png"/><Relationship Id="rId30" Type="http://schemas.openxmlformats.org/officeDocument/2006/relationships/image" Target="../media/image33.png"/><Relationship Id="rId11" Type="http://schemas.openxmlformats.org/officeDocument/2006/relationships/image" Target="../media/image9.png"/><Relationship Id="rId33" Type="http://schemas.openxmlformats.org/officeDocument/2006/relationships/image" Target="../media/image24.png"/><Relationship Id="rId10" Type="http://schemas.openxmlformats.org/officeDocument/2006/relationships/image" Target="../media/image1.png"/><Relationship Id="rId32" Type="http://schemas.openxmlformats.org/officeDocument/2006/relationships/image" Target="../media/image32.png"/><Relationship Id="rId13" Type="http://schemas.openxmlformats.org/officeDocument/2006/relationships/image" Target="../media/image8.png"/><Relationship Id="rId35" Type="http://schemas.openxmlformats.org/officeDocument/2006/relationships/image" Target="../media/image29.png"/><Relationship Id="rId12" Type="http://schemas.openxmlformats.org/officeDocument/2006/relationships/image" Target="../media/image16.png"/><Relationship Id="rId34" Type="http://schemas.openxmlformats.org/officeDocument/2006/relationships/image" Target="../media/image28.png"/><Relationship Id="rId15" Type="http://schemas.openxmlformats.org/officeDocument/2006/relationships/image" Target="../media/image13.png"/><Relationship Id="rId14" Type="http://schemas.openxmlformats.org/officeDocument/2006/relationships/image" Target="../media/image3.png"/><Relationship Id="rId17" Type="http://schemas.openxmlformats.org/officeDocument/2006/relationships/image" Target="../media/image19.png"/><Relationship Id="rId16" Type="http://schemas.openxmlformats.org/officeDocument/2006/relationships/image" Target="../media/image2.png"/><Relationship Id="rId19" Type="http://schemas.openxmlformats.org/officeDocument/2006/relationships/image" Target="../media/image15.png"/><Relationship Id="rId1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9D5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000" y="7828387"/>
            <a:ext cx="2957250" cy="2291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19491" l="0" r="14937" t="0"/>
          <a:stretch/>
        </p:blipFill>
        <p:spPr>
          <a:xfrm>
            <a:off x="6182800" y="9484875"/>
            <a:ext cx="1377200" cy="121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1425" y="6529450"/>
            <a:ext cx="2976575" cy="3572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33200" y="2714950"/>
            <a:ext cx="2957250" cy="35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1050" y="2700000"/>
            <a:ext cx="2976575" cy="23193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3"/>
          <p:cNvGrpSpPr/>
          <p:nvPr/>
        </p:nvGrpSpPr>
        <p:grpSpPr>
          <a:xfrm>
            <a:off x="124501" y="67375"/>
            <a:ext cx="2032700" cy="1708150"/>
            <a:chOff x="124501" y="67375"/>
            <a:chExt cx="2032700" cy="1708150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24501" y="67375"/>
              <a:ext cx="2032700" cy="1708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57322" y="147025"/>
              <a:ext cx="1393550" cy="15488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3" name="Google Shape;63;p13"/>
          <p:cNvGrpSpPr/>
          <p:nvPr/>
        </p:nvGrpSpPr>
        <p:grpSpPr>
          <a:xfrm>
            <a:off x="5387362" y="122100"/>
            <a:ext cx="2172637" cy="1548850"/>
            <a:chOff x="5387362" y="122100"/>
            <a:chExt cx="2172637" cy="1548850"/>
          </a:xfrm>
        </p:grpSpPr>
        <p:pic>
          <p:nvPicPr>
            <p:cNvPr id="64" name="Google Shape;64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387362" y="122100"/>
              <a:ext cx="2172637" cy="1548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6012100" y="168326"/>
              <a:ext cx="1225250" cy="14033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" name="Google Shape;66;p13"/>
          <p:cNvGrpSpPr/>
          <p:nvPr/>
        </p:nvGrpSpPr>
        <p:grpSpPr>
          <a:xfrm>
            <a:off x="423894" y="2068826"/>
            <a:ext cx="1019203" cy="993628"/>
            <a:chOff x="933470" y="2391170"/>
            <a:chExt cx="1343000" cy="1309300"/>
          </a:xfrm>
        </p:grpSpPr>
        <p:pic>
          <p:nvPicPr>
            <p:cNvPr id="67" name="Google Shape;67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933470" y="2391170"/>
              <a:ext cx="1343000" cy="1309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1245338" y="2517604"/>
              <a:ext cx="719264" cy="105643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9" name="Google Shape;69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800718" y="1974075"/>
            <a:ext cx="1533550" cy="12644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2157200" y="534875"/>
            <a:ext cx="3230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5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CLASSROOM</a:t>
            </a:r>
            <a:endParaRPr b="1" sz="35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161963" y="1186738"/>
            <a:ext cx="3230100" cy="12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</a:t>
            </a:r>
            <a:endParaRPr sz="71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888825" y="1566875"/>
            <a:ext cx="341917" cy="72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446275" y="1706958"/>
            <a:ext cx="303538" cy="407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82175" y="3062450"/>
            <a:ext cx="1699000" cy="16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1874538" y="3219463"/>
            <a:ext cx="1619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Keep our classroom clean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612388" y="2923161"/>
            <a:ext cx="1750336" cy="154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3833312" y="2619387"/>
            <a:ext cx="157675" cy="1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86663" y="5262262"/>
            <a:ext cx="2976575" cy="231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176325" y="5464125"/>
            <a:ext cx="1884025" cy="81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514370" y="6140111"/>
            <a:ext cx="157675" cy="27974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972513" y="6221925"/>
            <a:ext cx="2366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Put things back in their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proper shelves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176975" y="5616400"/>
            <a:ext cx="933450" cy="88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473750" y="6149138"/>
            <a:ext cx="1019200" cy="1065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655778" y="6320437"/>
            <a:ext cx="706673" cy="7233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4636200" y="4479125"/>
            <a:ext cx="1619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be helpful whenever we can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6958025" y="7107293"/>
            <a:ext cx="68653" cy="40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824437" y="6699900"/>
            <a:ext cx="1109650" cy="1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4389713" y="8260288"/>
            <a:ext cx="20349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to the teacher if you have 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problem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6162652" y="9792699"/>
            <a:ext cx="1019200" cy="646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29">
            <a:alphaModFix/>
          </a:blip>
          <a:srcRect b="25534" l="0" r="0" t="0"/>
          <a:stretch/>
        </p:blipFill>
        <p:spPr>
          <a:xfrm>
            <a:off x="4533025" y="10092450"/>
            <a:ext cx="1832525" cy="60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30">
            <a:alphaModFix/>
          </a:blip>
          <a:srcRect b="0" l="0" r="10833" t="0"/>
          <a:stretch/>
        </p:blipFill>
        <p:spPr>
          <a:xfrm>
            <a:off x="6858175" y="8320100"/>
            <a:ext cx="706675" cy="67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3557613" y="10039363"/>
            <a:ext cx="218775" cy="24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3103675" y="7563491"/>
            <a:ext cx="706675" cy="7851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4" name="Google Shape;94;p13"/>
          <p:cNvGrpSpPr/>
          <p:nvPr/>
        </p:nvGrpSpPr>
        <p:grpSpPr>
          <a:xfrm>
            <a:off x="0" y="8854800"/>
            <a:ext cx="1817399" cy="1837200"/>
            <a:chOff x="0" y="8854800"/>
            <a:chExt cx="1817399" cy="1837200"/>
          </a:xfrm>
        </p:grpSpPr>
        <p:pic>
          <p:nvPicPr>
            <p:cNvPr id="95" name="Google Shape;95;p13"/>
            <p:cNvPicPr preferRelativeResize="0"/>
            <p:nvPr/>
          </p:nvPicPr>
          <p:blipFill rotWithShape="1">
            <a:blip r:embed="rId33">
              <a:alphaModFix/>
            </a:blip>
            <a:srcRect b="10160" l="6611" r="0" t="0"/>
            <a:stretch/>
          </p:blipFill>
          <p:spPr>
            <a:xfrm>
              <a:off x="0" y="9935150"/>
              <a:ext cx="1817399" cy="756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3"/>
            <p:cNvPicPr preferRelativeResize="0"/>
            <p:nvPr/>
          </p:nvPicPr>
          <p:blipFill>
            <a:blip r:embed="rId34">
              <a:alphaModFix/>
            </a:blip>
            <a:stretch>
              <a:fillRect/>
            </a:stretch>
          </p:blipFill>
          <p:spPr>
            <a:xfrm>
              <a:off x="147413" y="8854800"/>
              <a:ext cx="971775" cy="1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7" name="Google Shape;97;p13"/>
          <p:cNvPicPr preferRelativeResize="0"/>
          <p:nvPr/>
        </p:nvPicPr>
        <p:blipFill>
          <a:blip r:embed="rId35">
            <a:alphaModFix/>
          </a:blip>
          <a:stretch>
            <a:fillRect/>
          </a:stretch>
        </p:blipFill>
        <p:spPr>
          <a:xfrm>
            <a:off x="2199500" y="8324600"/>
            <a:ext cx="1348600" cy="139916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904833" y="8188863"/>
            <a:ext cx="1283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A3F36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all do our best!</a:t>
            </a:r>
            <a:endParaRPr b="1" sz="2400">
              <a:solidFill>
                <a:srgbClr val="6A3F3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