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Arimo"/>
      <p:regular r:id="rId35"/>
      <p:bold r:id="rId36"/>
      <p:italic r:id="rId37"/>
      <p:boldItalic r:id="rId38"/>
    </p:embeddedFont>
    <p:embeddedFont>
      <p:font typeface="Arimo SemiBold"/>
      <p:regular r:id="rId39"/>
      <p:bold r:id="rId40"/>
      <p:italic r:id="rId41"/>
      <p:boldItalic r:id="rId42"/>
    </p:embeddedFont>
    <p:embeddedFont>
      <p:font typeface="Abril Fatface"/>
      <p:regular r:id="rId43"/>
    </p:embeddedFont>
    <p:embeddedFont>
      <p:font typeface="Arimo Medium"/>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ArimoSemiBold-bold.fntdata"/><Relationship Id="rId20" Type="http://schemas.openxmlformats.org/officeDocument/2006/relationships/slide" Target="slides/slide16.xml"/><Relationship Id="rId42" Type="http://schemas.openxmlformats.org/officeDocument/2006/relationships/font" Target="fonts/ArimoSemiBold-boldItalic.fntdata"/><Relationship Id="rId41" Type="http://schemas.openxmlformats.org/officeDocument/2006/relationships/font" Target="fonts/ArimoSemiBold-italic.fntdata"/><Relationship Id="rId22" Type="http://schemas.openxmlformats.org/officeDocument/2006/relationships/slide" Target="slides/slide18.xml"/><Relationship Id="rId44" Type="http://schemas.openxmlformats.org/officeDocument/2006/relationships/font" Target="fonts/ArimoMedium-regular.fntdata"/><Relationship Id="rId21" Type="http://schemas.openxmlformats.org/officeDocument/2006/relationships/slide" Target="slides/slide17.xml"/><Relationship Id="rId43" Type="http://schemas.openxmlformats.org/officeDocument/2006/relationships/font" Target="fonts/AbrilFatface-regular.fntdata"/><Relationship Id="rId24" Type="http://schemas.openxmlformats.org/officeDocument/2006/relationships/slide" Target="slides/slide20.xml"/><Relationship Id="rId46" Type="http://schemas.openxmlformats.org/officeDocument/2006/relationships/font" Target="fonts/ArimoMedium-italic.fntdata"/><Relationship Id="rId23" Type="http://schemas.openxmlformats.org/officeDocument/2006/relationships/slide" Target="slides/slide19.xml"/><Relationship Id="rId45" Type="http://schemas.openxmlformats.org/officeDocument/2006/relationships/font" Target="fonts/Arimo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47" Type="http://schemas.openxmlformats.org/officeDocument/2006/relationships/font" Target="fonts/ArimoMedium-boldItalic.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Arimo-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Arimo-italic.fntdata"/><Relationship Id="rId14" Type="http://schemas.openxmlformats.org/officeDocument/2006/relationships/slide" Target="slides/slide10.xml"/><Relationship Id="rId36" Type="http://schemas.openxmlformats.org/officeDocument/2006/relationships/font" Target="fonts/Arimo-bold.fntdata"/><Relationship Id="rId17" Type="http://schemas.openxmlformats.org/officeDocument/2006/relationships/slide" Target="slides/slide13.xml"/><Relationship Id="rId39" Type="http://schemas.openxmlformats.org/officeDocument/2006/relationships/font" Target="fonts/ArimoSemiBold-regular.fntdata"/><Relationship Id="rId16" Type="http://schemas.openxmlformats.org/officeDocument/2006/relationships/slide" Target="slides/slide12.xml"/><Relationship Id="rId38" Type="http://schemas.openxmlformats.org/officeDocument/2006/relationships/font" Target="fonts/Arim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26871e1c7b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26871e1c7b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26871e1c7b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26871e1c7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26871e1c7b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326871e1c7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326871e1c7b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326871e1c7b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26871e1c7b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26871e1c7b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26871e1c7b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326871e1c7b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26871e1c7b_0_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26871e1c7b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26871e1c7b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26871e1c7b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26871e1c7b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326871e1c7b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26871e1c7b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326871e1c7b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a523cbc96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a523cbc96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326871e1c7b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26871e1c7b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26871e1c7b_0_4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26871e1c7b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26871e1c7b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326871e1c7b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26871e1c7b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326871e1c7b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326871e1c7b_0_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326871e1c7b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326871e1c7b_0_6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326871e1c7b_0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326871e1c7b_0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326871e1c7b_0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g326871e1c7b_0_6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1" name="Google Shape;641;g326871e1c7b_0_6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326871e1c7b_0_6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326871e1c7b_0_6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326871e1c7b_0_7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326871e1c7b_0_7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2a523cbc96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2a523cbc96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g326871e1c7b_0_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4" name="Google Shape;714;g326871e1c7b_0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a523cbc96c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a523cbc96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a523cbc96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a523cbc96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a523cbc96c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a523cbc96c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26871e1c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26871e1c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26871e1c7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26871e1c7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26871e1c7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26871e1c7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uk"/>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5.png"/><Relationship Id="rId6"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26.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32.png"/><Relationship Id="rId5" Type="http://schemas.openxmlformats.org/officeDocument/2006/relationships/image" Target="../media/image20.png"/><Relationship Id="rId6"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19.png"/><Relationship Id="rId6" Type="http://schemas.openxmlformats.org/officeDocument/2006/relationships/image" Target="../media/image36.png"/><Relationship Id="rId7"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30.png"/><Relationship Id="rId5" Type="http://schemas.openxmlformats.org/officeDocument/2006/relationships/image" Target="../media/image15.png"/><Relationship Id="rId6"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31.png"/><Relationship Id="rId5" Type="http://schemas.openxmlformats.org/officeDocument/2006/relationships/image" Target="../media/image33.png"/><Relationship Id="rId6" Type="http://schemas.openxmlformats.org/officeDocument/2006/relationships/image" Target="../media/image24.png"/><Relationship Id="rId7" Type="http://schemas.openxmlformats.org/officeDocument/2006/relationships/image" Target="../media/image29.png"/><Relationship Id="rId8"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2025"/>
            <a:ext cx="9144000" cy="5145900"/>
          </a:xfrm>
          <a:prstGeom prst="rect">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p:nvPr/>
        </p:nvSpPr>
        <p:spPr>
          <a:xfrm>
            <a:off x="5453300" y="-2025"/>
            <a:ext cx="3693925" cy="5146000"/>
          </a:xfrm>
          <a:custGeom>
            <a:rect b="b" l="l" r="r" t="t"/>
            <a:pathLst>
              <a:path extrusionOk="0" h="205840" w="147757">
                <a:moveTo>
                  <a:pt x="0" y="0"/>
                </a:moveTo>
                <a:lnTo>
                  <a:pt x="126985" y="205840"/>
                </a:lnTo>
                <a:lnTo>
                  <a:pt x="147757" y="205840"/>
                </a:lnTo>
                <a:lnTo>
                  <a:pt x="147757" y="67"/>
                </a:lnTo>
                <a:close/>
              </a:path>
            </a:pathLst>
          </a:custGeom>
          <a:solidFill>
            <a:srgbClr val="AA1F24"/>
          </a:solidFill>
          <a:ln>
            <a:noFill/>
          </a:ln>
        </p:spPr>
      </p:sp>
      <p:pic>
        <p:nvPicPr>
          <p:cNvPr id="56" name="Google Shape;56;p13"/>
          <p:cNvPicPr preferRelativeResize="0"/>
          <p:nvPr/>
        </p:nvPicPr>
        <p:blipFill rotWithShape="1">
          <a:blip r:embed="rId3">
            <a:alphaModFix/>
          </a:blip>
          <a:srcRect b="0" l="1758" r="0" t="1613"/>
          <a:stretch/>
        </p:blipFill>
        <p:spPr>
          <a:xfrm>
            <a:off x="0" y="0"/>
            <a:ext cx="3021975" cy="3026325"/>
          </a:xfrm>
          <a:prstGeom prst="rect">
            <a:avLst/>
          </a:prstGeom>
          <a:noFill/>
          <a:ln>
            <a:noFill/>
          </a:ln>
        </p:spPr>
      </p:pic>
      <p:sp>
        <p:nvSpPr>
          <p:cNvPr id="57" name="Google Shape;57;p13"/>
          <p:cNvSpPr/>
          <p:nvPr/>
        </p:nvSpPr>
        <p:spPr>
          <a:xfrm>
            <a:off x="5166350" y="-29800"/>
            <a:ext cx="3211193" cy="5205727"/>
          </a:xfrm>
          <a:custGeom>
            <a:rect b="b" l="l" r="r" t="t"/>
            <a:pathLst>
              <a:path extrusionOk="0" h="205699" w="126887">
                <a:moveTo>
                  <a:pt x="0" y="0"/>
                </a:moveTo>
                <a:lnTo>
                  <a:pt x="126887" y="205699"/>
                </a:lnTo>
              </a:path>
            </a:pathLst>
          </a:custGeom>
          <a:noFill/>
          <a:ln cap="flat" cmpd="sng" w="28575">
            <a:solidFill>
              <a:schemeClr val="lt1"/>
            </a:solidFill>
            <a:prstDash val="solid"/>
            <a:round/>
            <a:headEnd len="med" w="med" type="none"/>
            <a:tailEnd len="med" w="med" type="none"/>
          </a:ln>
        </p:spPr>
      </p:sp>
      <p:cxnSp>
        <p:nvCxnSpPr>
          <p:cNvPr id="58" name="Google Shape;58;p13"/>
          <p:cNvCxnSpPr/>
          <p:nvPr/>
        </p:nvCxnSpPr>
        <p:spPr>
          <a:xfrm>
            <a:off x="0" y="4892146"/>
            <a:ext cx="8677200" cy="0"/>
          </a:xfrm>
          <a:prstGeom prst="straightConnector1">
            <a:avLst/>
          </a:prstGeom>
          <a:noFill/>
          <a:ln cap="flat" cmpd="sng" w="28575">
            <a:solidFill>
              <a:schemeClr val="lt1"/>
            </a:solidFill>
            <a:prstDash val="solid"/>
            <a:round/>
            <a:headEnd len="med" w="med" type="none"/>
            <a:tailEnd len="med" w="med" type="none"/>
          </a:ln>
        </p:spPr>
      </p:cxnSp>
      <p:sp>
        <p:nvSpPr>
          <p:cNvPr id="59" name="Google Shape;59;p13"/>
          <p:cNvSpPr txBox="1"/>
          <p:nvPr/>
        </p:nvSpPr>
        <p:spPr>
          <a:xfrm>
            <a:off x="630000" y="433870"/>
            <a:ext cx="24138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200">
                <a:solidFill>
                  <a:schemeClr val="lt1"/>
                </a:solidFill>
                <a:latin typeface="Arimo Medium"/>
                <a:ea typeface="Arimo Medium"/>
                <a:cs typeface="Arimo Medium"/>
                <a:sym typeface="Arimo Medium"/>
              </a:rPr>
              <a:t>Your Company Name</a:t>
            </a:r>
            <a:endParaRPr sz="1200">
              <a:solidFill>
                <a:schemeClr val="lt1"/>
              </a:solidFill>
              <a:latin typeface="Arimo Medium"/>
              <a:ea typeface="Arimo Medium"/>
              <a:cs typeface="Arimo Medium"/>
              <a:sym typeface="Arimo Medium"/>
            </a:endParaRPr>
          </a:p>
        </p:txBody>
      </p:sp>
      <p:sp>
        <p:nvSpPr>
          <p:cNvPr id="60" name="Google Shape;60;p13"/>
          <p:cNvSpPr txBox="1"/>
          <p:nvPr/>
        </p:nvSpPr>
        <p:spPr>
          <a:xfrm>
            <a:off x="630000" y="3773014"/>
            <a:ext cx="2935800" cy="231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1500">
                <a:solidFill>
                  <a:schemeClr val="lt1"/>
                </a:solidFill>
                <a:latin typeface="Arimo Medium"/>
                <a:ea typeface="Arimo Medium"/>
                <a:cs typeface="Arimo Medium"/>
                <a:sym typeface="Arimo Medium"/>
              </a:rPr>
              <a:t>Your Presentation Starts Here</a:t>
            </a:r>
            <a:endParaRPr sz="1500">
              <a:solidFill>
                <a:schemeClr val="lt1"/>
              </a:solidFill>
              <a:latin typeface="Arimo Medium"/>
              <a:ea typeface="Arimo Medium"/>
              <a:cs typeface="Arimo Medium"/>
              <a:sym typeface="Arimo Medium"/>
            </a:endParaRPr>
          </a:p>
        </p:txBody>
      </p:sp>
      <p:sp>
        <p:nvSpPr>
          <p:cNvPr id="61" name="Google Shape;61;p13"/>
          <p:cNvSpPr txBox="1"/>
          <p:nvPr/>
        </p:nvSpPr>
        <p:spPr>
          <a:xfrm>
            <a:off x="630000" y="2038018"/>
            <a:ext cx="4385700" cy="1600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uk" sz="5200">
                <a:solidFill>
                  <a:schemeClr val="lt1"/>
                </a:solidFill>
                <a:latin typeface="Abril Fatface"/>
                <a:ea typeface="Abril Fatface"/>
                <a:cs typeface="Abril Fatface"/>
                <a:sym typeface="Abril Fatface"/>
              </a:rPr>
              <a:t>Pitch Deck </a:t>
            </a:r>
            <a:endParaRPr sz="5200">
              <a:solidFill>
                <a:schemeClr val="lt1"/>
              </a:solidFill>
              <a:latin typeface="Abril Fatface"/>
              <a:ea typeface="Abril Fatface"/>
              <a:cs typeface="Abril Fatface"/>
              <a:sym typeface="Abril Fatface"/>
            </a:endParaRPr>
          </a:p>
          <a:p>
            <a:pPr indent="0" lvl="0" marL="0" rtl="0" algn="l">
              <a:spcBef>
                <a:spcPts val="0"/>
              </a:spcBef>
              <a:spcAft>
                <a:spcPts val="0"/>
              </a:spcAft>
              <a:buNone/>
            </a:pPr>
            <a:r>
              <a:rPr lang="uk" sz="5200">
                <a:solidFill>
                  <a:schemeClr val="lt1"/>
                </a:solidFill>
                <a:latin typeface="Abril Fatface"/>
                <a:ea typeface="Abril Fatface"/>
                <a:cs typeface="Abril Fatface"/>
                <a:sym typeface="Abril Fatface"/>
              </a:rPr>
              <a:t>Template</a:t>
            </a:r>
            <a:endParaRPr sz="5200">
              <a:solidFill>
                <a:schemeClr val="lt1"/>
              </a:solidFill>
              <a:latin typeface="Abril Fatface"/>
              <a:ea typeface="Abril Fatface"/>
              <a:cs typeface="Abril Fatface"/>
              <a:sym typeface="Abril Fatface"/>
            </a:endParaRPr>
          </a:p>
        </p:txBody>
      </p:sp>
      <p:grpSp>
        <p:nvGrpSpPr>
          <p:cNvPr id="62" name="Google Shape;62;p13"/>
          <p:cNvGrpSpPr/>
          <p:nvPr/>
        </p:nvGrpSpPr>
        <p:grpSpPr>
          <a:xfrm>
            <a:off x="5911684" y="433870"/>
            <a:ext cx="2608119" cy="184800"/>
            <a:chOff x="5911684" y="433870"/>
            <a:chExt cx="2608119" cy="184800"/>
          </a:xfrm>
        </p:grpSpPr>
        <p:sp>
          <p:nvSpPr>
            <p:cNvPr id="63" name="Google Shape;63;p13"/>
            <p:cNvSpPr txBox="1"/>
            <p:nvPr/>
          </p:nvSpPr>
          <p:spPr>
            <a:xfrm>
              <a:off x="5911684" y="433870"/>
              <a:ext cx="24138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1200">
                  <a:solidFill>
                    <a:schemeClr val="lt1"/>
                  </a:solidFill>
                  <a:latin typeface="Arimo Medium"/>
                  <a:ea typeface="Arimo Medium"/>
                  <a:cs typeface="Arimo Medium"/>
                  <a:sym typeface="Arimo Medium"/>
                </a:rPr>
                <a:t>Speaker's Name</a:t>
              </a:r>
              <a:endParaRPr sz="1200">
                <a:solidFill>
                  <a:schemeClr val="lt1"/>
                </a:solidFill>
                <a:latin typeface="Arimo Medium"/>
                <a:ea typeface="Arimo Medium"/>
                <a:cs typeface="Arimo Medium"/>
                <a:sym typeface="Arimo Medium"/>
              </a:endParaRPr>
            </a:p>
          </p:txBody>
        </p:sp>
        <p:sp>
          <p:nvSpPr>
            <p:cNvPr id="64" name="Google Shape;64;p13"/>
            <p:cNvSpPr/>
            <p:nvPr/>
          </p:nvSpPr>
          <p:spPr>
            <a:xfrm>
              <a:off x="8410603" y="468925"/>
              <a:ext cx="109200" cy="1092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65" name="Google Shape;65;p13"/>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chemeClr val="lt1"/>
                </a:solidFill>
                <a:latin typeface="Arimo"/>
                <a:ea typeface="Arimo"/>
                <a:cs typeface="Arimo"/>
                <a:sym typeface="Arimo"/>
              </a:rPr>
              <a:t>01</a:t>
            </a:r>
            <a:endParaRPr b="1" sz="1200">
              <a:solidFill>
                <a:schemeClr val="lt1"/>
              </a:solidFill>
              <a:latin typeface="Arimo"/>
              <a:ea typeface="Arimo"/>
              <a:cs typeface="Arimo"/>
              <a:sym typeface="Arim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22"/>
          <p:cNvPicPr preferRelativeResize="0"/>
          <p:nvPr/>
        </p:nvPicPr>
        <p:blipFill rotWithShape="1">
          <a:blip r:embed="rId3">
            <a:alphaModFix/>
          </a:blip>
          <a:srcRect b="475" l="465" r="475" t="465"/>
          <a:stretch/>
        </p:blipFill>
        <p:spPr>
          <a:xfrm>
            <a:off x="0" y="0"/>
            <a:ext cx="9144003" cy="5143501"/>
          </a:xfrm>
          <a:prstGeom prst="rect">
            <a:avLst/>
          </a:prstGeom>
          <a:noFill/>
          <a:ln>
            <a:noFill/>
          </a:ln>
        </p:spPr>
      </p:pic>
      <p:grpSp>
        <p:nvGrpSpPr>
          <p:cNvPr id="219" name="Google Shape;219;p22"/>
          <p:cNvGrpSpPr/>
          <p:nvPr/>
        </p:nvGrpSpPr>
        <p:grpSpPr>
          <a:xfrm>
            <a:off x="575604" y="-29800"/>
            <a:ext cx="7992793" cy="5205727"/>
            <a:chOff x="557125" y="-29800"/>
            <a:chExt cx="7992793" cy="5205727"/>
          </a:xfrm>
        </p:grpSpPr>
        <p:sp>
          <p:nvSpPr>
            <p:cNvPr id="220" name="Google Shape;220;p22"/>
            <p:cNvSpPr/>
            <p:nvPr/>
          </p:nvSpPr>
          <p:spPr>
            <a:xfrm>
              <a:off x="5338725" y="-29800"/>
              <a:ext cx="3211193" cy="5205727"/>
            </a:xfrm>
            <a:custGeom>
              <a:rect b="b" l="l" r="r" t="t"/>
              <a:pathLst>
                <a:path extrusionOk="0" h="205699" w="126887">
                  <a:moveTo>
                    <a:pt x="0" y="0"/>
                  </a:moveTo>
                  <a:lnTo>
                    <a:pt x="126887" y="205699"/>
                  </a:lnTo>
                </a:path>
              </a:pathLst>
            </a:custGeom>
            <a:noFill/>
            <a:ln cap="flat" cmpd="sng" w="28575">
              <a:solidFill>
                <a:srgbClr val="ECECEC"/>
              </a:solidFill>
              <a:prstDash val="solid"/>
              <a:round/>
              <a:headEnd len="med" w="med" type="none"/>
              <a:tailEnd len="med" w="med" type="none"/>
            </a:ln>
          </p:spPr>
        </p:sp>
        <p:sp>
          <p:nvSpPr>
            <p:cNvPr id="221" name="Google Shape;221;p22"/>
            <p:cNvSpPr/>
            <p:nvPr/>
          </p:nvSpPr>
          <p:spPr>
            <a:xfrm flipH="1">
              <a:off x="557125" y="-29800"/>
              <a:ext cx="3211193" cy="5205727"/>
            </a:xfrm>
            <a:custGeom>
              <a:rect b="b" l="l" r="r" t="t"/>
              <a:pathLst>
                <a:path extrusionOk="0" h="205699" w="126887">
                  <a:moveTo>
                    <a:pt x="0" y="0"/>
                  </a:moveTo>
                  <a:lnTo>
                    <a:pt x="126887" y="205699"/>
                  </a:lnTo>
                </a:path>
              </a:pathLst>
            </a:custGeom>
            <a:noFill/>
            <a:ln cap="flat" cmpd="sng" w="28575">
              <a:solidFill>
                <a:srgbClr val="ECECEC"/>
              </a:solidFill>
              <a:prstDash val="solid"/>
              <a:round/>
              <a:headEnd len="med" w="med" type="none"/>
              <a:tailEnd len="med" w="med" type="none"/>
            </a:ln>
          </p:spPr>
        </p:sp>
      </p:grpSp>
      <p:cxnSp>
        <p:nvCxnSpPr>
          <p:cNvPr id="222" name="Google Shape;222;p22"/>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223" name="Google Shape;223;p22"/>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10</a:t>
            </a:r>
            <a:endParaRPr b="1" sz="1200">
              <a:solidFill>
                <a:srgbClr val="AA1F24"/>
              </a:solidFill>
              <a:latin typeface="Arimo"/>
              <a:ea typeface="Arimo"/>
              <a:cs typeface="Arimo"/>
              <a:sym typeface="Arimo"/>
            </a:endParaRPr>
          </a:p>
        </p:txBody>
      </p:sp>
      <p:grpSp>
        <p:nvGrpSpPr>
          <p:cNvPr id="224" name="Google Shape;224;p22"/>
          <p:cNvGrpSpPr/>
          <p:nvPr/>
        </p:nvGrpSpPr>
        <p:grpSpPr>
          <a:xfrm>
            <a:off x="1632850" y="1044640"/>
            <a:ext cx="5878200" cy="2898863"/>
            <a:chOff x="1632850" y="1291383"/>
            <a:chExt cx="5878200" cy="2898863"/>
          </a:xfrm>
        </p:grpSpPr>
        <p:sp>
          <p:nvSpPr>
            <p:cNvPr id="225" name="Google Shape;225;p22"/>
            <p:cNvSpPr txBox="1"/>
            <p:nvPr/>
          </p:nvSpPr>
          <p:spPr>
            <a:xfrm>
              <a:off x="1632850" y="1291383"/>
              <a:ext cx="5878200" cy="2739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uk" sz="8900">
                  <a:solidFill>
                    <a:srgbClr val="161617"/>
                  </a:solidFill>
                  <a:latin typeface="Abril Fatface"/>
                  <a:ea typeface="Abril Fatface"/>
                  <a:cs typeface="Abril Fatface"/>
                  <a:sym typeface="Abril Fatface"/>
                </a:rPr>
                <a:t>Awesome</a:t>
              </a:r>
              <a:endParaRPr sz="8900">
                <a:solidFill>
                  <a:srgbClr val="161617"/>
                </a:solidFill>
                <a:latin typeface="Abril Fatface"/>
                <a:ea typeface="Abril Fatface"/>
                <a:cs typeface="Abril Fatface"/>
                <a:sym typeface="Abril Fatface"/>
              </a:endParaRPr>
            </a:p>
            <a:p>
              <a:pPr indent="0" lvl="0" marL="0" rtl="0" algn="ctr">
                <a:spcBef>
                  <a:spcPts val="0"/>
                </a:spcBef>
                <a:spcAft>
                  <a:spcPts val="0"/>
                </a:spcAft>
                <a:buNone/>
              </a:pPr>
              <a:r>
                <a:rPr lang="uk" sz="8900">
                  <a:solidFill>
                    <a:srgbClr val="AA1F24"/>
                  </a:solidFill>
                  <a:latin typeface="Abril Fatface"/>
                  <a:ea typeface="Abril Fatface"/>
                  <a:cs typeface="Abril Fatface"/>
                  <a:sym typeface="Abril Fatface"/>
                </a:rPr>
                <a:t>Words</a:t>
              </a:r>
              <a:endParaRPr sz="8900">
                <a:solidFill>
                  <a:srgbClr val="AA1F24"/>
                </a:solidFill>
                <a:latin typeface="Abril Fatface"/>
                <a:ea typeface="Abril Fatface"/>
                <a:cs typeface="Abril Fatface"/>
                <a:sym typeface="Abril Fatface"/>
              </a:endParaRPr>
            </a:p>
          </p:txBody>
        </p:sp>
        <p:sp>
          <p:nvSpPr>
            <p:cNvPr id="226" name="Google Shape;226;p22"/>
            <p:cNvSpPr txBox="1"/>
            <p:nvPr/>
          </p:nvSpPr>
          <p:spPr>
            <a:xfrm>
              <a:off x="2303200" y="3990146"/>
              <a:ext cx="4537500" cy="200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300">
                  <a:solidFill>
                    <a:srgbClr val="161617"/>
                  </a:solidFill>
                  <a:latin typeface="Arimo Medium"/>
                  <a:ea typeface="Arimo Medium"/>
                  <a:cs typeface="Arimo Medium"/>
                  <a:sym typeface="Arimo Medium"/>
                </a:rPr>
                <a:t>Add some positive words about your entire team</a:t>
              </a:r>
              <a:endParaRPr sz="1300">
                <a:solidFill>
                  <a:srgbClr val="161617"/>
                </a:solidFill>
                <a:latin typeface="Arimo Medium"/>
                <a:ea typeface="Arimo Medium"/>
                <a:cs typeface="Arimo Medium"/>
                <a:sym typeface="Arimo Medium"/>
              </a:endParaRPr>
            </a:p>
          </p:txBody>
        </p:sp>
      </p:grpSp>
      <p:grpSp>
        <p:nvGrpSpPr>
          <p:cNvPr id="227" name="Google Shape;227;p22"/>
          <p:cNvGrpSpPr/>
          <p:nvPr/>
        </p:nvGrpSpPr>
        <p:grpSpPr>
          <a:xfrm>
            <a:off x="7725975" y="-6701"/>
            <a:ext cx="1428725" cy="1448794"/>
            <a:chOff x="7725975" y="-6701"/>
            <a:chExt cx="1428725" cy="1448794"/>
          </a:xfrm>
        </p:grpSpPr>
        <p:sp>
          <p:nvSpPr>
            <p:cNvPr id="228" name="Google Shape;228;p22"/>
            <p:cNvSpPr/>
            <p:nvPr/>
          </p:nvSpPr>
          <p:spPr>
            <a:xfrm>
              <a:off x="8592575" y="-6700"/>
              <a:ext cx="562125" cy="586675"/>
            </a:xfrm>
            <a:custGeom>
              <a:rect b="b" l="l" r="r" t="t"/>
              <a:pathLst>
                <a:path extrusionOk="0" h="23467" w="22485">
                  <a:moveTo>
                    <a:pt x="0" y="0"/>
                  </a:moveTo>
                  <a:lnTo>
                    <a:pt x="0" y="23467"/>
                  </a:lnTo>
                  <a:lnTo>
                    <a:pt x="22485" y="23467"/>
                  </a:lnTo>
                </a:path>
              </a:pathLst>
            </a:custGeom>
            <a:noFill/>
            <a:ln cap="flat" cmpd="sng" w="19050">
              <a:solidFill>
                <a:srgbClr val="161617"/>
              </a:solidFill>
              <a:prstDash val="solid"/>
              <a:round/>
              <a:headEnd len="med" w="med" type="none"/>
              <a:tailEnd len="med" w="med" type="none"/>
            </a:ln>
          </p:spPr>
        </p:sp>
        <p:sp>
          <p:nvSpPr>
            <p:cNvPr id="229" name="Google Shape;229;p22"/>
            <p:cNvSpPr/>
            <p:nvPr/>
          </p:nvSpPr>
          <p:spPr>
            <a:xfrm>
              <a:off x="8157575" y="-6700"/>
              <a:ext cx="997097" cy="1017177"/>
            </a:xfrm>
            <a:custGeom>
              <a:rect b="b" l="l" r="r" t="t"/>
              <a:pathLst>
                <a:path extrusionOk="0" h="23467" w="22485">
                  <a:moveTo>
                    <a:pt x="0" y="0"/>
                  </a:moveTo>
                  <a:lnTo>
                    <a:pt x="0" y="23467"/>
                  </a:lnTo>
                  <a:lnTo>
                    <a:pt x="22485" y="23467"/>
                  </a:lnTo>
                </a:path>
              </a:pathLst>
            </a:custGeom>
            <a:noFill/>
            <a:ln cap="flat" cmpd="sng" w="19050">
              <a:solidFill>
                <a:srgbClr val="161617"/>
              </a:solidFill>
              <a:prstDash val="solid"/>
              <a:round/>
              <a:headEnd len="med" w="med" type="none"/>
              <a:tailEnd len="med" w="med" type="none"/>
            </a:ln>
          </p:spPr>
        </p:sp>
        <p:sp>
          <p:nvSpPr>
            <p:cNvPr id="230" name="Google Shape;230;p22"/>
            <p:cNvSpPr/>
            <p:nvPr/>
          </p:nvSpPr>
          <p:spPr>
            <a:xfrm>
              <a:off x="7725975" y="-6701"/>
              <a:ext cx="1428697" cy="1448794"/>
            </a:xfrm>
            <a:custGeom>
              <a:rect b="b" l="l" r="r" t="t"/>
              <a:pathLst>
                <a:path extrusionOk="0" h="23467" w="22485">
                  <a:moveTo>
                    <a:pt x="0" y="0"/>
                  </a:moveTo>
                  <a:lnTo>
                    <a:pt x="0" y="23467"/>
                  </a:lnTo>
                  <a:lnTo>
                    <a:pt x="22485" y="23467"/>
                  </a:lnTo>
                </a:path>
              </a:pathLst>
            </a:custGeom>
            <a:noFill/>
            <a:ln cap="flat" cmpd="sng" w="19050">
              <a:solidFill>
                <a:srgbClr val="161617"/>
              </a:solidFill>
              <a:prstDash val="solid"/>
              <a:round/>
              <a:headEnd len="med" w="med" type="none"/>
              <a:tailEnd len="med" w="med" type="none"/>
            </a:ln>
          </p:spPr>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23"/>
          <p:cNvPicPr preferRelativeResize="0"/>
          <p:nvPr/>
        </p:nvPicPr>
        <p:blipFill rotWithShape="1">
          <a:blip r:embed="rId3">
            <a:alphaModFix/>
          </a:blip>
          <a:srcRect b="475" l="465" r="475" t="465"/>
          <a:stretch/>
        </p:blipFill>
        <p:spPr>
          <a:xfrm>
            <a:off x="0" y="0"/>
            <a:ext cx="9144003" cy="5143501"/>
          </a:xfrm>
          <a:prstGeom prst="rect">
            <a:avLst/>
          </a:prstGeom>
          <a:noFill/>
          <a:ln>
            <a:noFill/>
          </a:ln>
        </p:spPr>
      </p:pic>
      <p:cxnSp>
        <p:nvCxnSpPr>
          <p:cNvPr id="236" name="Google Shape;236;p23"/>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237" name="Google Shape;237;p23"/>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11</a:t>
            </a:r>
            <a:endParaRPr b="1" sz="1200">
              <a:solidFill>
                <a:srgbClr val="AA1F24"/>
              </a:solidFill>
              <a:latin typeface="Arimo"/>
              <a:ea typeface="Arimo"/>
              <a:cs typeface="Arimo"/>
              <a:sym typeface="Arimo"/>
            </a:endParaRPr>
          </a:p>
        </p:txBody>
      </p:sp>
      <p:grpSp>
        <p:nvGrpSpPr>
          <p:cNvPr id="238" name="Google Shape;238;p23"/>
          <p:cNvGrpSpPr/>
          <p:nvPr/>
        </p:nvGrpSpPr>
        <p:grpSpPr>
          <a:xfrm>
            <a:off x="630000" y="463525"/>
            <a:ext cx="393600" cy="3856600"/>
            <a:chOff x="630000" y="463525"/>
            <a:chExt cx="393600" cy="3856600"/>
          </a:xfrm>
        </p:grpSpPr>
        <p:sp>
          <p:nvSpPr>
            <p:cNvPr id="239" name="Google Shape;239;p23"/>
            <p:cNvSpPr/>
            <p:nvPr/>
          </p:nvSpPr>
          <p:spPr>
            <a:xfrm>
              <a:off x="630000" y="3708725"/>
              <a:ext cx="393600" cy="611400"/>
            </a:xfrm>
            <a:prstGeom prst="rect">
              <a:avLst/>
            </a:prstGeom>
            <a:solidFill>
              <a:srgbClr val="AA1F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 name="Google Shape;240;p23"/>
            <p:cNvSpPr/>
            <p:nvPr/>
          </p:nvSpPr>
          <p:spPr>
            <a:xfrm>
              <a:off x="630000" y="1959425"/>
              <a:ext cx="393600" cy="1749300"/>
            </a:xfrm>
            <a:prstGeom prst="rect">
              <a:avLst/>
            </a:prstGeom>
            <a:solidFill>
              <a:srgbClr val="ECECE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1" name="Google Shape;241;p23"/>
            <p:cNvSpPr/>
            <p:nvPr/>
          </p:nvSpPr>
          <p:spPr>
            <a:xfrm>
              <a:off x="630000" y="463525"/>
              <a:ext cx="393600" cy="2628300"/>
            </a:xfrm>
            <a:prstGeom prst="rect">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42" name="Google Shape;242;p23"/>
          <p:cNvSpPr/>
          <p:nvPr/>
        </p:nvSpPr>
        <p:spPr>
          <a:xfrm>
            <a:off x="5338725" y="-29800"/>
            <a:ext cx="3211193" cy="5205727"/>
          </a:xfrm>
          <a:custGeom>
            <a:rect b="b" l="l" r="r" t="t"/>
            <a:pathLst>
              <a:path extrusionOk="0" h="205699" w="126887">
                <a:moveTo>
                  <a:pt x="0" y="0"/>
                </a:moveTo>
                <a:lnTo>
                  <a:pt x="126887" y="205699"/>
                </a:lnTo>
              </a:path>
            </a:pathLst>
          </a:custGeom>
          <a:noFill/>
          <a:ln cap="flat" cmpd="sng" w="28575">
            <a:solidFill>
              <a:srgbClr val="161617"/>
            </a:solidFill>
            <a:prstDash val="solid"/>
            <a:round/>
            <a:headEnd len="med" w="med" type="none"/>
            <a:tailEnd len="med" w="med" type="none"/>
          </a:ln>
        </p:spPr>
      </p:sp>
      <p:grpSp>
        <p:nvGrpSpPr>
          <p:cNvPr id="243" name="Google Shape;243;p23"/>
          <p:cNvGrpSpPr/>
          <p:nvPr/>
        </p:nvGrpSpPr>
        <p:grpSpPr>
          <a:xfrm>
            <a:off x="1632850" y="884157"/>
            <a:ext cx="5878200" cy="3219521"/>
            <a:chOff x="1632850" y="1130900"/>
            <a:chExt cx="5878200" cy="3219521"/>
          </a:xfrm>
        </p:grpSpPr>
        <p:sp>
          <p:nvSpPr>
            <p:cNvPr id="244" name="Google Shape;244;p23"/>
            <p:cNvSpPr txBox="1"/>
            <p:nvPr/>
          </p:nvSpPr>
          <p:spPr>
            <a:xfrm>
              <a:off x="3256600" y="1130900"/>
              <a:ext cx="2630700" cy="147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600">
                  <a:solidFill>
                    <a:srgbClr val="AA1F24"/>
                  </a:solidFill>
                  <a:latin typeface="Abril Fatface"/>
                  <a:ea typeface="Abril Fatface"/>
                  <a:cs typeface="Abril Fatface"/>
                  <a:sym typeface="Abril Fatface"/>
                </a:rPr>
                <a:t>03</a:t>
              </a:r>
              <a:endParaRPr sz="9600">
                <a:solidFill>
                  <a:srgbClr val="AA1F24"/>
                </a:solidFill>
                <a:latin typeface="Abril Fatface"/>
                <a:ea typeface="Abril Fatface"/>
                <a:cs typeface="Abril Fatface"/>
                <a:sym typeface="Abril Fatface"/>
              </a:endParaRPr>
            </a:p>
          </p:txBody>
        </p:sp>
        <p:sp>
          <p:nvSpPr>
            <p:cNvPr id="245" name="Google Shape;245;p23"/>
            <p:cNvSpPr txBox="1"/>
            <p:nvPr/>
          </p:nvSpPr>
          <p:spPr>
            <a:xfrm>
              <a:off x="1632850" y="2435386"/>
              <a:ext cx="5878200" cy="1600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uk" sz="5200">
                  <a:solidFill>
                    <a:srgbClr val="161617"/>
                  </a:solidFill>
                  <a:latin typeface="Abril Fatface"/>
                  <a:ea typeface="Abril Fatface"/>
                  <a:cs typeface="Abril Fatface"/>
                  <a:sym typeface="Abril Fatface"/>
                </a:rPr>
                <a:t>Market </a:t>
              </a:r>
              <a:endParaRPr sz="5200">
                <a:solidFill>
                  <a:srgbClr val="161617"/>
                </a:solidFill>
                <a:latin typeface="Abril Fatface"/>
                <a:ea typeface="Abril Fatface"/>
                <a:cs typeface="Abril Fatface"/>
                <a:sym typeface="Abril Fatface"/>
              </a:endParaRPr>
            </a:p>
            <a:p>
              <a:pPr indent="0" lvl="0" marL="0" rtl="0" algn="ctr">
                <a:spcBef>
                  <a:spcPts val="0"/>
                </a:spcBef>
                <a:spcAft>
                  <a:spcPts val="0"/>
                </a:spcAft>
                <a:buNone/>
              </a:pPr>
              <a:r>
                <a:rPr lang="uk" sz="5200">
                  <a:solidFill>
                    <a:srgbClr val="161617"/>
                  </a:solidFill>
                  <a:latin typeface="Abril Fatface"/>
                  <a:ea typeface="Abril Fatface"/>
                  <a:cs typeface="Abril Fatface"/>
                  <a:sym typeface="Abril Fatface"/>
                </a:rPr>
                <a:t>Opportunity</a:t>
              </a:r>
              <a:endParaRPr sz="5200">
                <a:solidFill>
                  <a:srgbClr val="161617"/>
                </a:solidFill>
                <a:latin typeface="Abril Fatface"/>
                <a:ea typeface="Abril Fatface"/>
                <a:cs typeface="Abril Fatface"/>
                <a:sym typeface="Abril Fatface"/>
              </a:endParaRPr>
            </a:p>
          </p:txBody>
        </p:sp>
        <p:sp>
          <p:nvSpPr>
            <p:cNvPr id="246" name="Google Shape;246;p23"/>
            <p:cNvSpPr txBox="1"/>
            <p:nvPr/>
          </p:nvSpPr>
          <p:spPr>
            <a:xfrm>
              <a:off x="2303200" y="4196521"/>
              <a:ext cx="45375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161617"/>
                  </a:solidFill>
                  <a:latin typeface="Arimo"/>
                  <a:ea typeface="Arimo"/>
                  <a:cs typeface="Arimo"/>
                  <a:sym typeface="Arimo"/>
                </a:rPr>
                <a:t>Briefly tell about the slides that will be included in this group</a:t>
              </a:r>
              <a:endParaRPr sz="1000">
                <a:solidFill>
                  <a:srgbClr val="161617"/>
                </a:solidFill>
                <a:latin typeface="Arimo"/>
                <a:ea typeface="Arimo"/>
                <a:cs typeface="Arimo"/>
                <a:sym typeface="Arimo"/>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24"/>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cxnSp>
        <p:nvCxnSpPr>
          <p:cNvPr id="252" name="Google Shape;252;p24"/>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253" name="Google Shape;253;p24"/>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12</a:t>
            </a:r>
            <a:endParaRPr b="1" sz="1200">
              <a:solidFill>
                <a:srgbClr val="AA1F24"/>
              </a:solidFill>
              <a:latin typeface="Arimo"/>
              <a:ea typeface="Arimo"/>
              <a:cs typeface="Arimo"/>
              <a:sym typeface="Arimo"/>
            </a:endParaRPr>
          </a:p>
        </p:txBody>
      </p:sp>
      <p:cxnSp>
        <p:nvCxnSpPr>
          <p:cNvPr id="254" name="Google Shape;254;p24"/>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255" name="Google Shape;255;p24"/>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161617"/>
                </a:solidFill>
                <a:latin typeface="Abril Fatface"/>
                <a:ea typeface="Abril Fatface"/>
                <a:cs typeface="Abril Fatface"/>
                <a:sym typeface="Abril Fatface"/>
              </a:rPr>
              <a:t>Market Overview</a:t>
            </a:r>
            <a:endParaRPr sz="3500">
              <a:solidFill>
                <a:srgbClr val="161617"/>
              </a:solidFill>
              <a:latin typeface="Abril Fatface"/>
              <a:ea typeface="Abril Fatface"/>
              <a:cs typeface="Abril Fatface"/>
              <a:sym typeface="Abril Fatface"/>
            </a:endParaRPr>
          </a:p>
        </p:txBody>
      </p:sp>
      <p:sp>
        <p:nvSpPr>
          <p:cNvPr id="256" name="Google Shape;256;p24"/>
          <p:cNvSpPr/>
          <p:nvPr/>
        </p:nvSpPr>
        <p:spPr>
          <a:xfrm>
            <a:off x="4599875" y="1473024"/>
            <a:ext cx="169200" cy="169200"/>
          </a:xfrm>
          <a:prstGeom prst="ellipse">
            <a:avLst/>
          </a:prstGeom>
          <a:solidFill>
            <a:srgbClr val="AA1F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p24"/>
          <p:cNvSpPr/>
          <p:nvPr/>
        </p:nvSpPr>
        <p:spPr>
          <a:xfrm>
            <a:off x="4599875" y="2515681"/>
            <a:ext cx="169200" cy="169200"/>
          </a:xfrm>
          <a:prstGeom prst="ellipse">
            <a:avLst/>
          </a:prstGeom>
          <a:solidFill>
            <a:srgbClr val="ECECE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24"/>
          <p:cNvSpPr/>
          <p:nvPr/>
        </p:nvSpPr>
        <p:spPr>
          <a:xfrm>
            <a:off x="4599875" y="3514631"/>
            <a:ext cx="169200" cy="169200"/>
          </a:xfrm>
          <a:prstGeom prst="ellipse">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59" name="Google Shape;259;p24"/>
          <p:cNvGrpSpPr/>
          <p:nvPr/>
        </p:nvGrpSpPr>
        <p:grpSpPr>
          <a:xfrm>
            <a:off x="4924325" y="1442124"/>
            <a:ext cx="1503900" cy="635135"/>
            <a:chOff x="4924325" y="1442124"/>
            <a:chExt cx="1503900" cy="635135"/>
          </a:xfrm>
        </p:grpSpPr>
        <p:sp>
          <p:nvSpPr>
            <p:cNvPr id="260" name="Google Shape;260;p24"/>
            <p:cNvSpPr txBox="1"/>
            <p:nvPr/>
          </p:nvSpPr>
          <p:spPr>
            <a:xfrm>
              <a:off x="4924325" y="1734059"/>
              <a:ext cx="1503900" cy="3432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sz="1000">
                  <a:solidFill>
                    <a:srgbClr val="161617"/>
                  </a:solidFill>
                  <a:latin typeface="Arimo"/>
                  <a:ea typeface="Arimo"/>
                  <a:cs typeface="Arimo"/>
                  <a:sym typeface="Arimo"/>
                </a:rPr>
                <a:t>Description of the data shown on the graph</a:t>
              </a:r>
              <a:endParaRPr sz="1000">
                <a:solidFill>
                  <a:srgbClr val="161617"/>
                </a:solidFill>
                <a:latin typeface="Arimo"/>
                <a:ea typeface="Arimo"/>
                <a:cs typeface="Arimo"/>
                <a:sym typeface="Arimo"/>
              </a:endParaRPr>
            </a:p>
          </p:txBody>
        </p:sp>
        <p:sp>
          <p:nvSpPr>
            <p:cNvPr id="261" name="Google Shape;261;p24"/>
            <p:cNvSpPr txBox="1"/>
            <p:nvPr/>
          </p:nvSpPr>
          <p:spPr>
            <a:xfrm>
              <a:off x="4924325" y="1442124"/>
              <a:ext cx="1503900" cy="2310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sz="1500">
                  <a:solidFill>
                    <a:srgbClr val="161617"/>
                  </a:solidFill>
                  <a:latin typeface="Arimo SemiBold"/>
                  <a:ea typeface="Arimo SemiBold"/>
                  <a:cs typeface="Arimo SemiBold"/>
                  <a:sym typeface="Arimo SemiBold"/>
                </a:rPr>
                <a:t>Data 1</a:t>
              </a:r>
              <a:endParaRPr sz="1500">
                <a:solidFill>
                  <a:srgbClr val="161617"/>
                </a:solidFill>
                <a:latin typeface="Arimo SemiBold"/>
                <a:ea typeface="Arimo SemiBold"/>
                <a:cs typeface="Arimo SemiBold"/>
                <a:sym typeface="Arimo SemiBold"/>
              </a:endParaRPr>
            </a:p>
          </p:txBody>
        </p:sp>
      </p:grpSp>
      <p:grpSp>
        <p:nvGrpSpPr>
          <p:cNvPr id="262" name="Google Shape;262;p24"/>
          <p:cNvGrpSpPr/>
          <p:nvPr/>
        </p:nvGrpSpPr>
        <p:grpSpPr>
          <a:xfrm>
            <a:off x="4924325" y="2466056"/>
            <a:ext cx="1503900" cy="635135"/>
            <a:chOff x="4924325" y="1442124"/>
            <a:chExt cx="1503900" cy="635135"/>
          </a:xfrm>
        </p:grpSpPr>
        <p:sp>
          <p:nvSpPr>
            <p:cNvPr id="263" name="Google Shape;263;p24"/>
            <p:cNvSpPr txBox="1"/>
            <p:nvPr/>
          </p:nvSpPr>
          <p:spPr>
            <a:xfrm>
              <a:off x="4924325" y="1734059"/>
              <a:ext cx="1503900" cy="3432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sz="1000">
                  <a:solidFill>
                    <a:srgbClr val="161617"/>
                  </a:solidFill>
                  <a:latin typeface="Arimo"/>
                  <a:ea typeface="Arimo"/>
                  <a:cs typeface="Arimo"/>
                  <a:sym typeface="Arimo"/>
                </a:rPr>
                <a:t>Description of the data shown on the graph</a:t>
              </a:r>
              <a:endParaRPr sz="1000">
                <a:solidFill>
                  <a:srgbClr val="161617"/>
                </a:solidFill>
                <a:latin typeface="Arimo"/>
                <a:ea typeface="Arimo"/>
                <a:cs typeface="Arimo"/>
                <a:sym typeface="Arimo"/>
              </a:endParaRPr>
            </a:p>
          </p:txBody>
        </p:sp>
        <p:sp>
          <p:nvSpPr>
            <p:cNvPr id="264" name="Google Shape;264;p24"/>
            <p:cNvSpPr txBox="1"/>
            <p:nvPr/>
          </p:nvSpPr>
          <p:spPr>
            <a:xfrm>
              <a:off x="4924325" y="1442124"/>
              <a:ext cx="1503900" cy="2310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sz="1500">
                  <a:solidFill>
                    <a:srgbClr val="161617"/>
                  </a:solidFill>
                  <a:latin typeface="Arimo SemiBold"/>
                  <a:ea typeface="Arimo SemiBold"/>
                  <a:cs typeface="Arimo SemiBold"/>
                  <a:sym typeface="Arimo SemiBold"/>
                </a:rPr>
                <a:t>Data 2</a:t>
              </a:r>
              <a:endParaRPr sz="1500">
                <a:solidFill>
                  <a:srgbClr val="161617"/>
                </a:solidFill>
                <a:latin typeface="Arimo SemiBold"/>
                <a:ea typeface="Arimo SemiBold"/>
                <a:cs typeface="Arimo SemiBold"/>
                <a:sym typeface="Arimo SemiBold"/>
              </a:endParaRPr>
            </a:p>
          </p:txBody>
        </p:sp>
      </p:grpSp>
      <p:grpSp>
        <p:nvGrpSpPr>
          <p:cNvPr id="265" name="Google Shape;265;p24"/>
          <p:cNvGrpSpPr/>
          <p:nvPr/>
        </p:nvGrpSpPr>
        <p:grpSpPr>
          <a:xfrm>
            <a:off x="4924325" y="3472285"/>
            <a:ext cx="1503900" cy="635135"/>
            <a:chOff x="4924325" y="1442124"/>
            <a:chExt cx="1503900" cy="635135"/>
          </a:xfrm>
        </p:grpSpPr>
        <p:sp>
          <p:nvSpPr>
            <p:cNvPr id="266" name="Google Shape;266;p24"/>
            <p:cNvSpPr txBox="1"/>
            <p:nvPr/>
          </p:nvSpPr>
          <p:spPr>
            <a:xfrm>
              <a:off x="4924325" y="1734059"/>
              <a:ext cx="1503900" cy="3432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sz="1000">
                  <a:solidFill>
                    <a:srgbClr val="161617"/>
                  </a:solidFill>
                  <a:latin typeface="Arimo"/>
                  <a:ea typeface="Arimo"/>
                  <a:cs typeface="Arimo"/>
                  <a:sym typeface="Arimo"/>
                </a:rPr>
                <a:t>Description of the data shown on the graph</a:t>
              </a:r>
              <a:endParaRPr sz="1000">
                <a:solidFill>
                  <a:srgbClr val="161617"/>
                </a:solidFill>
                <a:latin typeface="Arimo"/>
                <a:ea typeface="Arimo"/>
                <a:cs typeface="Arimo"/>
                <a:sym typeface="Arimo"/>
              </a:endParaRPr>
            </a:p>
          </p:txBody>
        </p:sp>
        <p:sp>
          <p:nvSpPr>
            <p:cNvPr id="267" name="Google Shape;267;p24"/>
            <p:cNvSpPr txBox="1"/>
            <p:nvPr/>
          </p:nvSpPr>
          <p:spPr>
            <a:xfrm>
              <a:off x="4924325" y="1442124"/>
              <a:ext cx="1503900" cy="2310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sz="1500">
                  <a:solidFill>
                    <a:srgbClr val="161617"/>
                  </a:solidFill>
                  <a:latin typeface="Arimo SemiBold"/>
                  <a:ea typeface="Arimo SemiBold"/>
                  <a:cs typeface="Arimo SemiBold"/>
                  <a:sym typeface="Arimo SemiBold"/>
                </a:rPr>
                <a:t>Data 3</a:t>
              </a:r>
              <a:endParaRPr sz="1500">
                <a:solidFill>
                  <a:srgbClr val="161617"/>
                </a:solidFill>
                <a:latin typeface="Arimo SemiBold"/>
                <a:ea typeface="Arimo SemiBold"/>
                <a:cs typeface="Arimo SemiBold"/>
                <a:sym typeface="Arimo SemiBold"/>
              </a:endParaRPr>
            </a:p>
          </p:txBody>
        </p:sp>
      </p:grpSp>
      <p:sp>
        <p:nvSpPr>
          <p:cNvPr id="268" name="Google Shape;268;p24"/>
          <p:cNvSpPr/>
          <p:nvPr/>
        </p:nvSpPr>
        <p:spPr>
          <a:xfrm>
            <a:off x="6643825" y="1405125"/>
            <a:ext cx="2113200" cy="755400"/>
          </a:xfrm>
          <a:prstGeom prst="rect">
            <a:avLst/>
          </a:prstGeom>
          <a:noFill/>
          <a:ln cap="flat" cmpd="sng" w="952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69" name="Google Shape;269;p24"/>
          <p:cNvGrpSpPr/>
          <p:nvPr/>
        </p:nvGrpSpPr>
        <p:grpSpPr>
          <a:xfrm>
            <a:off x="6948475" y="1485299"/>
            <a:ext cx="1503900" cy="595052"/>
            <a:chOff x="4924325" y="1489376"/>
            <a:chExt cx="1503900" cy="595052"/>
          </a:xfrm>
        </p:grpSpPr>
        <p:sp>
          <p:nvSpPr>
            <p:cNvPr id="270" name="Google Shape;270;p24"/>
            <p:cNvSpPr txBox="1"/>
            <p:nvPr/>
          </p:nvSpPr>
          <p:spPr>
            <a:xfrm>
              <a:off x="4924325" y="1835129"/>
              <a:ext cx="1503900" cy="2493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Clr>
                  <a:schemeClr val="dk1"/>
                </a:buClr>
                <a:buSzPts val="1100"/>
                <a:buFont typeface="Arial"/>
                <a:buNone/>
              </a:pPr>
              <a:r>
                <a:rPr lang="uk" sz="900">
                  <a:solidFill>
                    <a:srgbClr val="8A8C91"/>
                  </a:solidFill>
                  <a:latin typeface="Arimo"/>
                  <a:ea typeface="Arimo"/>
                  <a:cs typeface="Arimo"/>
                  <a:sym typeface="Arimo"/>
                </a:rPr>
                <a:t>Add the total numbers </a:t>
              </a:r>
              <a:endParaRPr sz="900">
                <a:solidFill>
                  <a:srgbClr val="8A8C91"/>
                </a:solidFill>
                <a:latin typeface="Arimo"/>
                <a:ea typeface="Arimo"/>
                <a:cs typeface="Arimo"/>
                <a:sym typeface="Arimo"/>
              </a:endParaRPr>
            </a:p>
            <a:p>
              <a:pPr indent="0" lvl="0" marL="0" rtl="0" algn="ctr">
                <a:lnSpc>
                  <a:spcPct val="90000"/>
                </a:lnSpc>
                <a:spcBef>
                  <a:spcPts val="0"/>
                </a:spcBef>
                <a:spcAft>
                  <a:spcPts val="0"/>
                </a:spcAft>
                <a:buNone/>
              </a:pPr>
              <a:r>
                <a:rPr lang="uk" sz="900">
                  <a:solidFill>
                    <a:srgbClr val="8A8C91"/>
                  </a:solidFill>
                  <a:latin typeface="Arimo"/>
                  <a:ea typeface="Arimo"/>
                  <a:cs typeface="Arimo"/>
                  <a:sym typeface="Arimo"/>
                </a:rPr>
                <a:t>for comparison</a:t>
              </a:r>
              <a:endParaRPr sz="900">
                <a:solidFill>
                  <a:srgbClr val="8A8C91"/>
                </a:solidFill>
                <a:latin typeface="Arimo"/>
                <a:ea typeface="Arimo"/>
                <a:cs typeface="Arimo"/>
                <a:sym typeface="Arimo"/>
              </a:endParaRPr>
            </a:p>
          </p:txBody>
        </p:sp>
        <p:sp>
          <p:nvSpPr>
            <p:cNvPr id="271" name="Google Shape;271;p24"/>
            <p:cNvSpPr txBox="1"/>
            <p:nvPr/>
          </p:nvSpPr>
          <p:spPr>
            <a:xfrm>
              <a:off x="4924325" y="1489376"/>
              <a:ext cx="1503900" cy="2925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sz="1900">
                  <a:solidFill>
                    <a:srgbClr val="161617"/>
                  </a:solidFill>
                  <a:latin typeface="Arimo Medium"/>
                  <a:ea typeface="Arimo Medium"/>
                  <a:cs typeface="Arimo Medium"/>
                  <a:sym typeface="Arimo Medium"/>
                </a:rPr>
                <a:t>999,000$</a:t>
              </a:r>
              <a:endParaRPr sz="1900">
                <a:solidFill>
                  <a:srgbClr val="161617"/>
                </a:solidFill>
                <a:latin typeface="Arimo Medium"/>
                <a:ea typeface="Arimo Medium"/>
                <a:cs typeface="Arimo Medium"/>
                <a:sym typeface="Arimo Medium"/>
              </a:endParaRPr>
            </a:p>
          </p:txBody>
        </p:sp>
      </p:grpSp>
      <p:sp>
        <p:nvSpPr>
          <p:cNvPr id="272" name="Google Shape;272;p24"/>
          <p:cNvSpPr/>
          <p:nvPr/>
        </p:nvSpPr>
        <p:spPr>
          <a:xfrm>
            <a:off x="6643825" y="2412050"/>
            <a:ext cx="2113200" cy="755400"/>
          </a:xfrm>
          <a:prstGeom prst="rect">
            <a:avLst/>
          </a:prstGeom>
          <a:noFill/>
          <a:ln cap="flat" cmpd="sng" w="952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73" name="Google Shape;273;p24"/>
          <p:cNvGrpSpPr/>
          <p:nvPr/>
        </p:nvGrpSpPr>
        <p:grpSpPr>
          <a:xfrm>
            <a:off x="6948475" y="2492224"/>
            <a:ext cx="1503900" cy="595052"/>
            <a:chOff x="4924325" y="1489376"/>
            <a:chExt cx="1503900" cy="595052"/>
          </a:xfrm>
        </p:grpSpPr>
        <p:sp>
          <p:nvSpPr>
            <p:cNvPr id="274" name="Google Shape;274;p24"/>
            <p:cNvSpPr txBox="1"/>
            <p:nvPr/>
          </p:nvSpPr>
          <p:spPr>
            <a:xfrm>
              <a:off x="4924325" y="1835129"/>
              <a:ext cx="1503900" cy="2493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uk" sz="900">
                  <a:solidFill>
                    <a:srgbClr val="8A8C91"/>
                  </a:solidFill>
                  <a:latin typeface="Arimo"/>
                  <a:ea typeface="Arimo"/>
                  <a:cs typeface="Arimo"/>
                  <a:sym typeface="Arimo"/>
                </a:rPr>
                <a:t>Add the total numbers </a:t>
              </a:r>
              <a:endParaRPr sz="900">
                <a:solidFill>
                  <a:srgbClr val="8A8C91"/>
                </a:solidFill>
                <a:latin typeface="Arimo"/>
                <a:ea typeface="Arimo"/>
                <a:cs typeface="Arimo"/>
                <a:sym typeface="Arimo"/>
              </a:endParaRPr>
            </a:p>
            <a:p>
              <a:pPr indent="0" lvl="0" marL="0" rtl="0" algn="ctr">
                <a:lnSpc>
                  <a:spcPct val="90000"/>
                </a:lnSpc>
                <a:spcBef>
                  <a:spcPts val="0"/>
                </a:spcBef>
                <a:spcAft>
                  <a:spcPts val="0"/>
                </a:spcAft>
                <a:buNone/>
              </a:pPr>
              <a:r>
                <a:rPr lang="uk" sz="900">
                  <a:solidFill>
                    <a:srgbClr val="8A8C91"/>
                  </a:solidFill>
                  <a:latin typeface="Arimo"/>
                  <a:ea typeface="Arimo"/>
                  <a:cs typeface="Arimo"/>
                  <a:sym typeface="Arimo"/>
                </a:rPr>
                <a:t>for comparison</a:t>
              </a:r>
              <a:endParaRPr sz="900">
                <a:solidFill>
                  <a:srgbClr val="8A8C91"/>
                </a:solidFill>
                <a:latin typeface="Arimo"/>
                <a:ea typeface="Arimo"/>
                <a:cs typeface="Arimo"/>
                <a:sym typeface="Arimo"/>
              </a:endParaRPr>
            </a:p>
          </p:txBody>
        </p:sp>
        <p:sp>
          <p:nvSpPr>
            <p:cNvPr id="275" name="Google Shape;275;p24"/>
            <p:cNvSpPr txBox="1"/>
            <p:nvPr/>
          </p:nvSpPr>
          <p:spPr>
            <a:xfrm>
              <a:off x="4924325" y="1489376"/>
              <a:ext cx="1503900" cy="2925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sz="1900">
                  <a:solidFill>
                    <a:srgbClr val="161617"/>
                  </a:solidFill>
                  <a:latin typeface="Arimo Medium"/>
                  <a:ea typeface="Arimo Medium"/>
                  <a:cs typeface="Arimo Medium"/>
                  <a:sym typeface="Arimo Medium"/>
                </a:rPr>
                <a:t>75%</a:t>
              </a:r>
              <a:endParaRPr sz="1900">
                <a:solidFill>
                  <a:srgbClr val="161617"/>
                </a:solidFill>
                <a:latin typeface="Arimo Medium"/>
                <a:ea typeface="Arimo Medium"/>
                <a:cs typeface="Arimo Medium"/>
                <a:sym typeface="Arimo Medium"/>
              </a:endParaRPr>
            </a:p>
          </p:txBody>
        </p:sp>
      </p:grpSp>
      <p:sp>
        <p:nvSpPr>
          <p:cNvPr id="276" name="Google Shape;276;p24"/>
          <p:cNvSpPr/>
          <p:nvPr/>
        </p:nvSpPr>
        <p:spPr>
          <a:xfrm>
            <a:off x="6643825" y="3418975"/>
            <a:ext cx="2113200" cy="755400"/>
          </a:xfrm>
          <a:prstGeom prst="rect">
            <a:avLst/>
          </a:prstGeom>
          <a:noFill/>
          <a:ln cap="flat" cmpd="sng" w="952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277" name="Google Shape;277;p24"/>
          <p:cNvGrpSpPr/>
          <p:nvPr/>
        </p:nvGrpSpPr>
        <p:grpSpPr>
          <a:xfrm>
            <a:off x="6948475" y="3499149"/>
            <a:ext cx="1503900" cy="595052"/>
            <a:chOff x="4924325" y="1489376"/>
            <a:chExt cx="1503900" cy="595052"/>
          </a:xfrm>
        </p:grpSpPr>
        <p:sp>
          <p:nvSpPr>
            <p:cNvPr id="278" name="Google Shape;278;p24"/>
            <p:cNvSpPr txBox="1"/>
            <p:nvPr/>
          </p:nvSpPr>
          <p:spPr>
            <a:xfrm>
              <a:off x="4924325" y="1835129"/>
              <a:ext cx="1503900" cy="2493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uk" sz="900">
                  <a:solidFill>
                    <a:srgbClr val="8A8C91"/>
                  </a:solidFill>
                  <a:latin typeface="Arimo"/>
                  <a:ea typeface="Arimo"/>
                  <a:cs typeface="Arimo"/>
                  <a:sym typeface="Arimo"/>
                </a:rPr>
                <a:t>Add the total numbers </a:t>
              </a:r>
              <a:endParaRPr sz="900">
                <a:solidFill>
                  <a:srgbClr val="8A8C91"/>
                </a:solidFill>
                <a:latin typeface="Arimo"/>
                <a:ea typeface="Arimo"/>
                <a:cs typeface="Arimo"/>
                <a:sym typeface="Arimo"/>
              </a:endParaRPr>
            </a:p>
            <a:p>
              <a:pPr indent="0" lvl="0" marL="0" rtl="0" algn="ctr">
                <a:lnSpc>
                  <a:spcPct val="90000"/>
                </a:lnSpc>
                <a:spcBef>
                  <a:spcPts val="0"/>
                </a:spcBef>
                <a:spcAft>
                  <a:spcPts val="0"/>
                </a:spcAft>
                <a:buNone/>
              </a:pPr>
              <a:r>
                <a:rPr lang="uk" sz="900">
                  <a:solidFill>
                    <a:srgbClr val="8A8C91"/>
                  </a:solidFill>
                  <a:latin typeface="Arimo"/>
                  <a:ea typeface="Arimo"/>
                  <a:cs typeface="Arimo"/>
                  <a:sym typeface="Arimo"/>
                </a:rPr>
                <a:t>for comparison</a:t>
              </a:r>
              <a:endParaRPr sz="900">
                <a:solidFill>
                  <a:srgbClr val="8A8C91"/>
                </a:solidFill>
                <a:latin typeface="Arimo"/>
                <a:ea typeface="Arimo"/>
                <a:cs typeface="Arimo"/>
                <a:sym typeface="Arimo"/>
              </a:endParaRPr>
            </a:p>
          </p:txBody>
        </p:sp>
        <p:sp>
          <p:nvSpPr>
            <p:cNvPr id="279" name="Google Shape;279;p24"/>
            <p:cNvSpPr txBox="1"/>
            <p:nvPr/>
          </p:nvSpPr>
          <p:spPr>
            <a:xfrm>
              <a:off x="4924325" y="1489376"/>
              <a:ext cx="1503900" cy="2925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sz="1900">
                  <a:solidFill>
                    <a:srgbClr val="161617"/>
                  </a:solidFill>
                  <a:latin typeface="Arimo Medium"/>
                  <a:ea typeface="Arimo Medium"/>
                  <a:cs typeface="Arimo Medium"/>
                  <a:sym typeface="Arimo Medium"/>
                </a:rPr>
                <a:t>655,000$</a:t>
              </a:r>
              <a:endParaRPr sz="1900">
                <a:solidFill>
                  <a:srgbClr val="161617"/>
                </a:solidFill>
                <a:latin typeface="Arimo Medium"/>
                <a:ea typeface="Arimo Medium"/>
                <a:cs typeface="Arimo Medium"/>
                <a:sym typeface="Arimo Medium"/>
              </a:endParaRPr>
            </a:p>
          </p:txBody>
        </p:sp>
      </p:grpSp>
      <p:sp>
        <p:nvSpPr>
          <p:cNvPr id="280" name="Google Shape;280;p24"/>
          <p:cNvSpPr/>
          <p:nvPr/>
        </p:nvSpPr>
        <p:spPr>
          <a:xfrm>
            <a:off x="2269512" y="3066400"/>
            <a:ext cx="574200" cy="1078800"/>
          </a:xfrm>
          <a:prstGeom prst="rect">
            <a:avLst/>
          </a:prstGeom>
          <a:solidFill>
            <a:srgbClr val="D1D3D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1" name="Google Shape;281;p24"/>
          <p:cNvSpPr txBox="1"/>
          <p:nvPr/>
        </p:nvSpPr>
        <p:spPr>
          <a:xfrm>
            <a:off x="1307037" y="2244975"/>
            <a:ext cx="574200" cy="2310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sz="1500">
                <a:solidFill>
                  <a:srgbClr val="161617"/>
                </a:solidFill>
                <a:latin typeface="Arimo SemiBold"/>
                <a:ea typeface="Arimo SemiBold"/>
                <a:cs typeface="Arimo SemiBold"/>
                <a:sym typeface="Arimo SemiBold"/>
              </a:rPr>
              <a:t>60%</a:t>
            </a:r>
            <a:endParaRPr sz="1500">
              <a:solidFill>
                <a:srgbClr val="161617"/>
              </a:solidFill>
              <a:latin typeface="Arimo SemiBold"/>
              <a:ea typeface="Arimo SemiBold"/>
              <a:cs typeface="Arimo SemiBold"/>
              <a:sym typeface="Arimo SemiBold"/>
            </a:endParaRPr>
          </a:p>
        </p:txBody>
      </p:sp>
      <p:sp>
        <p:nvSpPr>
          <p:cNvPr id="282" name="Google Shape;282;p24"/>
          <p:cNvSpPr txBox="1"/>
          <p:nvPr/>
        </p:nvSpPr>
        <p:spPr>
          <a:xfrm>
            <a:off x="2259537" y="2794895"/>
            <a:ext cx="574200" cy="2310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sz="1500">
                <a:solidFill>
                  <a:srgbClr val="161617"/>
                </a:solidFill>
                <a:latin typeface="Arimo SemiBold"/>
                <a:ea typeface="Arimo SemiBold"/>
                <a:cs typeface="Arimo SemiBold"/>
                <a:sym typeface="Arimo SemiBold"/>
              </a:rPr>
              <a:t>4</a:t>
            </a:r>
            <a:r>
              <a:rPr lang="uk" sz="1500">
                <a:solidFill>
                  <a:srgbClr val="161617"/>
                </a:solidFill>
                <a:latin typeface="Arimo SemiBold"/>
                <a:ea typeface="Arimo SemiBold"/>
                <a:cs typeface="Arimo SemiBold"/>
                <a:sym typeface="Arimo SemiBold"/>
              </a:rPr>
              <a:t>0%</a:t>
            </a:r>
            <a:endParaRPr sz="1500">
              <a:solidFill>
                <a:srgbClr val="161617"/>
              </a:solidFill>
              <a:latin typeface="Arimo SemiBold"/>
              <a:ea typeface="Arimo SemiBold"/>
              <a:cs typeface="Arimo SemiBold"/>
              <a:sym typeface="Arimo SemiBold"/>
            </a:endParaRPr>
          </a:p>
        </p:txBody>
      </p:sp>
      <p:sp>
        <p:nvSpPr>
          <p:cNvPr id="283" name="Google Shape;283;p24"/>
          <p:cNvSpPr txBox="1"/>
          <p:nvPr/>
        </p:nvSpPr>
        <p:spPr>
          <a:xfrm>
            <a:off x="3231962" y="1684100"/>
            <a:ext cx="574200" cy="2310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sz="1500">
                <a:solidFill>
                  <a:srgbClr val="161617"/>
                </a:solidFill>
                <a:latin typeface="Arimo SemiBold"/>
                <a:ea typeface="Arimo SemiBold"/>
                <a:cs typeface="Arimo SemiBold"/>
                <a:sym typeface="Arimo SemiBold"/>
              </a:rPr>
              <a:t>8</a:t>
            </a:r>
            <a:r>
              <a:rPr lang="uk" sz="1500">
                <a:solidFill>
                  <a:srgbClr val="161617"/>
                </a:solidFill>
                <a:latin typeface="Arimo SemiBold"/>
                <a:ea typeface="Arimo SemiBold"/>
                <a:cs typeface="Arimo SemiBold"/>
                <a:sym typeface="Arimo SemiBold"/>
              </a:rPr>
              <a:t>0%</a:t>
            </a:r>
            <a:endParaRPr sz="1500">
              <a:solidFill>
                <a:srgbClr val="161617"/>
              </a:solidFill>
              <a:latin typeface="Arimo SemiBold"/>
              <a:ea typeface="Arimo SemiBold"/>
              <a:cs typeface="Arimo SemiBold"/>
              <a:sym typeface="Arimo SemiBold"/>
            </a:endParaRPr>
          </a:p>
        </p:txBody>
      </p:sp>
      <p:sp>
        <p:nvSpPr>
          <p:cNvPr id="284" name="Google Shape;284;p24"/>
          <p:cNvSpPr txBox="1"/>
          <p:nvPr/>
        </p:nvSpPr>
        <p:spPr>
          <a:xfrm>
            <a:off x="1068450" y="4339015"/>
            <a:ext cx="2976300" cy="1848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sz="1200">
                <a:solidFill>
                  <a:srgbClr val="161617"/>
                </a:solidFill>
                <a:latin typeface="Arimo"/>
                <a:ea typeface="Arimo"/>
                <a:cs typeface="Arimo"/>
                <a:sym typeface="Arimo"/>
              </a:rPr>
              <a:t>Use graphs or charts to visualize scale</a:t>
            </a:r>
            <a:endParaRPr sz="1200">
              <a:solidFill>
                <a:srgbClr val="161617"/>
              </a:solidFill>
              <a:latin typeface="Arimo"/>
              <a:ea typeface="Arimo"/>
              <a:cs typeface="Arimo"/>
              <a:sym typeface="Arimo"/>
            </a:endParaRPr>
          </a:p>
        </p:txBody>
      </p:sp>
      <p:grpSp>
        <p:nvGrpSpPr>
          <p:cNvPr id="285" name="Google Shape;285;p24"/>
          <p:cNvGrpSpPr/>
          <p:nvPr/>
        </p:nvGrpSpPr>
        <p:grpSpPr>
          <a:xfrm>
            <a:off x="663408" y="4023350"/>
            <a:ext cx="3622254" cy="153900"/>
            <a:chOff x="604246" y="4023350"/>
            <a:chExt cx="3622254" cy="153900"/>
          </a:xfrm>
        </p:grpSpPr>
        <p:cxnSp>
          <p:nvCxnSpPr>
            <p:cNvPr id="286" name="Google Shape;286;p24"/>
            <p:cNvCxnSpPr/>
            <p:nvPr/>
          </p:nvCxnSpPr>
          <p:spPr>
            <a:xfrm>
              <a:off x="895300" y="4143546"/>
              <a:ext cx="3331200" cy="0"/>
            </a:xfrm>
            <a:prstGeom prst="straightConnector1">
              <a:avLst/>
            </a:prstGeom>
            <a:noFill/>
            <a:ln cap="flat" cmpd="sng" w="28575">
              <a:solidFill>
                <a:srgbClr val="161617"/>
              </a:solidFill>
              <a:prstDash val="solid"/>
              <a:round/>
              <a:headEnd len="med" w="med" type="none"/>
              <a:tailEnd len="med" w="med" type="none"/>
            </a:ln>
          </p:spPr>
        </p:cxnSp>
        <p:sp>
          <p:nvSpPr>
            <p:cNvPr id="287" name="Google Shape;287;p24"/>
            <p:cNvSpPr txBox="1"/>
            <p:nvPr/>
          </p:nvSpPr>
          <p:spPr>
            <a:xfrm>
              <a:off x="604246" y="4023350"/>
              <a:ext cx="169200" cy="153900"/>
            </a:xfrm>
            <a:prstGeom prst="rect">
              <a:avLst/>
            </a:prstGeom>
            <a:noFill/>
            <a:ln>
              <a:noFill/>
            </a:ln>
          </p:spPr>
          <p:txBody>
            <a:bodyPr anchorCtr="0" anchor="t" bIns="0" lIns="0" spcFirstLastPara="1" rIns="0" wrap="square" tIns="0">
              <a:spAutoFit/>
            </a:bodyPr>
            <a:lstStyle/>
            <a:p>
              <a:pPr indent="0" lvl="0" marL="0" rtl="0" algn="r">
                <a:lnSpc>
                  <a:spcPct val="123000"/>
                </a:lnSpc>
                <a:spcBef>
                  <a:spcPts val="0"/>
                </a:spcBef>
                <a:spcAft>
                  <a:spcPts val="0"/>
                </a:spcAft>
                <a:buNone/>
              </a:pPr>
              <a:r>
                <a:rPr lang="uk" sz="1000">
                  <a:solidFill>
                    <a:srgbClr val="161617"/>
                  </a:solidFill>
                  <a:latin typeface="Arimo"/>
                  <a:ea typeface="Arimo"/>
                  <a:cs typeface="Arimo"/>
                  <a:sym typeface="Arimo"/>
                </a:rPr>
                <a:t>0</a:t>
              </a:r>
              <a:endParaRPr sz="1000">
                <a:solidFill>
                  <a:srgbClr val="161617"/>
                </a:solidFill>
                <a:latin typeface="Arimo"/>
                <a:ea typeface="Arimo"/>
                <a:cs typeface="Arimo"/>
                <a:sym typeface="Arimo"/>
              </a:endParaRPr>
            </a:p>
          </p:txBody>
        </p:sp>
      </p:grpSp>
      <p:grpSp>
        <p:nvGrpSpPr>
          <p:cNvPr id="288" name="Google Shape;288;p24"/>
          <p:cNvGrpSpPr/>
          <p:nvPr/>
        </p:nvGrpSpPr>
        <p:grpSpPr>
          <a:xfrm>
            <a:off x="663408" y="3484415"/>
            <a:ext cx="3622254" cy="153900"/>
            <a:chOff x="604246" y="3558685"/>
            <a:chExt cx="3622254" cy="153900"/>
          </a:xfrm>
        </p:grpSpPr>
        <p:cxnSp>
          <p:nvCxnSpPr>
            <p:cNvPr id="289" name="Google Shape;289;p24"/>
            <p:cNvCxnSpPr/>
            <p:nvPr/>
          </p:nvCxnSpPr>
          <p:spPr>
            <a:xfrm>
              <a:off x="895300" y="3678880"/>
              <a:ext cx="3331200" cy="0"/>
            </a:xfrm>
            <a:prstGeom prst="straightConnector1">
              <a:avLst/>
            </a:prstGeom>
            <a:noFill/>
            <a:ln cap="flat" cmpd="sng" w="9525">
              <a:solidFill>
                <a:srgbClr val="D1D3D4"/>
              </a:solidFill>
              <a:prstDash val="solid"/>
              <a:round/>
              <a:headEnd len="med" w="med" type="none"/>
              <a:tailEnd len="med" w="med" type="none"/>
            </a:ln>
          </p:spPr>
        </p:cxnSp>
        <p:sp>
          <p:nvSpPr>
            <p:cNvPr id="290" name="Google Shape;290;p24"/>
            <p:cNvSpPr txBox="1"/>
            <p:nvPr/>
          </p:nvSpPr>
          <p:spPr>
            <a:xfrm>
              <a:off x="604246" y="3558685"/>
              <a:ext cx="169200" cy="153900"/>
            </a:xfrm>
            <a:prstGeom prst="rect">
              <a:avLst/>
            </a:prstGeom>
            <a:noFill/>
            <a:ln>
              <a:noFill/>
            </a:ln>
          </p:spPr>
          <p:txBody>
            <a:bodyPr anchorCtr="0" anchor="t" bIns="0" lIns="0" spcFirstLastPara="1" rIns="0" wrap="square" tIns="0">
              <a:spAutoFit/>
            </a:bodyPr>
            <a:lstStyle/>
            <a:p>
              <a:pPr indent="0" lvl="0" marL="0" rtl="0" algn="r">
                <a:lnSpc>
                  <a:spcPct val="123000"/>
                </a:lnSpc>
                <a:spcBef>
                  <a:spcPts val="0"/>
                </a:spcBef>
                <a:spcAft>
                  <a:spcPts val="0"/>
                </a:spcAft>
                <a:buNone/>
              </a:pPr>
              <a:r>
                <a:rPr lang="uk" sz="1000">
                  <a:solidFill>
                    <a:srgbClr val="161617"/>
                  </a:solidFill>
                  <a:latin typeface="Arimo"/>
                  <a:ea typeface="Arimo"/>
                  <a:cs typeface="Arimo"/>
                  <a:sym typeface="Arimo"/>
                </a:rPr>
                <a:t>2</a:t>
              </a:r>
              <a:r>
                <a:rPr lang="uk" sz="1000">
                  <a:solidFill>
                    <a:srgbClr val="161617"/>
                  </a:solidFill>
                  <a:latin typeface="Arimo"/>
                  <a:ea typeface="Arimo"/>
                  <a:cs typeface="Arimo"/>
                  <a:sym typeface="Arimo"/>
                </a:rPr>
                <a:t>0</a:t>
              </a:r>
              <a:endParaRPr sz="1000">
                <a:solidFill>
                  <a:srgbClr val="161617"/>
                </a:solidFill>
                <a:latin typeface="Arimo"/>
                <a:ea typeface="Arimo"/>
                <a:cs typeface="Arimo"/>
                <a:sym typeface="Arimo"/>
              </a:endParaRPr>
            </a:p>
          </p:txBody>
        </p:sp>
      </p:grpSp>
      <p:grpSp>
        <p:nvGrpSpPr>
          <p:cNvPr id="291" name="Google Shape;291;p24"/>
          <p:cNvGrpSpPr/>
          <p:nvPr/>
        </p:nvGrpSpPr>
        <p:grpSpPr>
          <a:xfrm>
            <a:off x="663408" y="2945480"/>
            <a:ext cx="3622254" cy="153900"/>
            <a:chOff x="604246" y="3558685"/>
            <a:chExt cx="3622254" cy="153900"/>
          </a:xfrm>
        </p:grpSpPr>
        <p:cxnSp>
          <p:nvCxnSpPr>
            <p:cNvPr id="292" name="Google Shape;292;p24"/>
            <p:cNvCxnSpPr/>
            <p:nvPr/>
          </p:nvCxnSpPr>
          <p:spPr>
            <a:xfrm>
              <a:off x="895300" y="3678880"/>
              <a:ext cx="3331200" cy="0"/>
            </a:xfrm>
            <a:prstGeom prst="straightConnector1">
              <a:avLst/>
            </a:prstGeom>
            <a:noFill/>
            <a:ln cap="flat" cmpd="sng" w="9525">
              <a:solidFill>
                <a:srgbClr val="D1D3D4"/>
              </a:solidFill>
              <a:prstDash val="solid"/>
              <a:round/>
              <a:headEnd len="med" w="med" type="none"/>
              <a:tailEnd len="med" w="med" type="none"/>
            </a:ln>
          </p:spPr>
        </p:cxnSp>
        <p:sp>
          <p:nvSpPr>
            <p:cNvPr id="293" name="Google Shape;293;p24"/>
            <p:cNvSpPr txBox="1"/>
            <p:nvPr/>
          </p:nvSpPr>
          <p:spPr>
            <a:xfrm>
              <a:off x="604246" y="3558685"/>
              <a:ext cx="169200" cy="153900"/>
            </a:xfrm>
            <a:prstGeom prst="rect">
              <a:avLst/>
            </a:prstGeom>
            <a:noFill/>
            <a:ln>
              <a:noFill/>
            </a:ln>
          </p:spPr>
          <p:txBody>
            <a:bodyPr anchorCtr="0" anchor="t" bIns="0" lIns="0" spcFirstLastPara="1" rIns="0" wrap="square" tIns="0">
              <a:spAutoFit/>
            </a:bodyPr>
            <a:lstStyle/>
            <a:p>
              <a:pPr indent="0" lvl="0" marL="0" rtl="0" algn="r">
                <a:lnSpc>
                  <a:spcPct val="123000"/>
                </a:lnSpc>
                <a:spcBef>
                  <a:spcPts val="0"/>
                </a:spcBef>
                <a:spcAft>
                  <a:spcPts val="0"/>
                </a:spcAft>
                <a:buNone/>
              </a:pPr>
              <a:r>
                <a:rPr lang="uk" sz="1000">
                  <a:solidFill>
                    <a:srgbClr val="161617"/>
                  </a:solidFill>
                  <a:latin typeface="Arimo"/>
                  <a:ea typeface="Arimo"/>
                  <a:cs typeface="Arimo"/>
                  <a:sym typeface="Arimo"/>
                </a:rPr>
                <a:t>4</a:t>
              </a:r>
              <a:r>
                <a:rPr lang="uk" sz="1000">
                  <a:solidFill>
                    <a:srgbClr val="161617"/>
                  </a:solidFill>
                  <a:latin typeface="Arimo"/>
                  <a:ea typeface="Arimo"/>
                  <a:cs typeface="Arimo"/>
                  <a:sym typeface="Arimo"/>
                </a:rPr>
                <a:t>0</a:t>
              </a:r>
              <a:endParaRPr sz="1000">
                <a:solidFill>
                  <a:srgbClr val="161617"/>
                </a:solidFill>
                <a:latin typeface="Arimo"/>
                <a:ea typeface="Arimo"/>
                <a:cs typeface="Arimo"/>
                <a:sym typeface="Arimo"/>
              </a:endParaRPr>
            </a:p>
          </p:txBody>
        </p:sp>
      </p:grpSp>
      <p:grpSp>
        <p:nvGrpSpPr>
          <p:cNvPr id="294" name="Google Shape;294;p24"/>
          <p:cNvGrpSpPr/>
          <p:nvPr/>
        </p:nvGrpSpPr>
        <p:grpSpPr>
          <a:xfrm>
            <a:off x="663408" y="2406546"/>
            <a:ext cx="3622254" cy="153900"/>
            <a:chOff x="604246" y="3558685"/>
            <a:chExt cx="3622254" cy="153900"/>
          </a:xfrm>
        </p:grpSpPr>
        <p:cxnSp>
          <p:nvCxnSpPr>
            <p:cNvPr id="295" name="Google Shape;295;p24"/>
            <p:cNvCxnSpPr/>
            <p:nvPr/>
          </p:nvCxnSpPr>
          <p:spPr>
            <a:xfrm>
              <a:off x="895300" y="3678880"/>
              <a:ext cx="3331200" cy="0"/>
            </a:xfrm>
            <a:prstGeom prst="straightConnector1">
              <a:avLst/>
            </a:prstGeom>
            <a:noFill/>
            <a:ln cap="flat" cmpd="sng" w="9525">
              <a:solidFill>
                <a:srgbClr val="D1D3D4"/>
              </a:solidFill>
              <a:prstDash val="solid"/>
              <a:round/>
              <a:headEnd len="med" w="med" type="none"/>
              <a:tailEnd len="med" w="med" type="none"/>
            </a:ln>
          </p:spPr>
        </p:cxnSp>
        <p:sp>
          <p:nvSpPr>
            <p:cNvPr id="296" name="Google Shape;296;p24"/>
            <p:cNvSpPr txBox="1"/>
            <p:nvPr/>
          </p:nvSpPr>
          <p:spPr>
            <a:xfrm>
              <a:off x="604246" y="3558685"/>
              <a:ext cx="169200" cy="153900"/>
            </a:xfrm>
            <a:prstGeom prst="rect">
              <a:avLst/>
            </a:prstGeom>
            <a:noFill/>
            <a:ln>
              <a:noFill/>
            </a:ln>
          </p:spPr>
          <p:txBody>
            <a:bodyPr anchorCtr="0" anchor="t" bIns="0" lIns="0" spcFirstLastPara="1" rIns="0" wrap="square" tIns="0">
              <a:spAutoFit/>
            </a:bodyPr>
            <a:lstStyle/>
            <a:p>
              <a:pPr indent="0" lvl="0" marL="0" rtl="0" algn="r">
                <a:lnSpc>
                  <a:spcPct val="123000"/>
                </a:lnSpc>
                <a:spcBef>
                  <a:spcPts val="0"/>
                </a:spcBef>
                <a:spcAft>
                  <a:spcPts val="0"/>
                </a:spcAft>
                <a:buNone/>
              </a:pPr>
              <a:r>
                <a:rPr lang="uk" sz="1000">
                  <a:solidFill>
                    <a:srgbClr val="161617"/>
                  </a:solidFill>
                  <a:latin typeface="Arimo"/>
                  <a:ea typeface="Arimo"/>
                  <a:cs typeface="Arimo"/>
                  <a:sym typeface="Arimo"/>
                </a:rPr>
                <a:t>6</a:t>
              </a:r>
              <a:r>
                <a:rPr lang="uk" sz="1000">
                  <a:solidFill>
                    <a:srgbClr val="161617"/>
                  </a:solidFill>
                  <a:latin typeface="Arimo"/>
                  <a:ea typeface="Arimo"/>
                  <a:cs typeface="Arimo"/>
                  <a:sym typeface="Arimo"/>
                </a:rPr>
                <a:t>0</a:t>
              </a:r>
              <a:endParaRPr sz="1000">
                <a:solidFill>
                  <a:srgbClr val="161617"/>
                </a:solidFill>
                <a:latin typeface="Arimo"/>
                <a:ea typeface="Arimo"/>
                <a:cs typeface="Arimo"/>
                <a:sym typeface="Arimo"/>
              </a:endParaRPr>
            </a:p>
          </p:txBody>
        </p:sp>
      </p:grpSp>
      <p:grpSp>
        <p:nvGrpSpPr>
          <p:cNvPr id="297" name="Google Shape;297;p24"/>
          <p:cNvGrpSpPr/>
          <p:nvPr/>
        </p:nvGrpSpPr>
        <p:grpSpPr>
          <a:xfrm>
            <a:off x="663408" y="1867611"/>
            <a:ext cx="3622254" cy="153900"/>
            <a:chOff x="604246" y="3558685"/>
            <a:chExt cx="3622254" cy="153900"/>
          </a:xfrm>
        </p:grpSpPr>
        <p:cxnSp>
          <p:nvCxnSpPr>
            <p:cNvPr id="298" name="Google Shape;298;p24"/>
            <p:cNvCxnSpPr/>
            <p:nvPr/>
          </p:nvCxnSpPr>
          <p:spPr>
            <a:xfrm>
              <a:off x="895300" y="3678880"/>
              <a:ext cx="3331200" cy="0"/>
            </a:xfrm>
            <a:prstGeom prst="straightConnector1">
              <a:avLst/>
            </a:prstGeom>
            <a:noFill/>
            <a:ln cap="flat" cmpd="sng" w="9525">
              <a:solidFill>
                <a:srgbClr val="D1D3D4"/>
              </a:solidFill>
              <a:prstDash val="solid"/>
              <a:round/>
              <a:headEnd len="med" w="med" type="none"/>
              <a:tailEnd len="med" w="med" type="none"/>
            </a:ln>
          </p:spPr>
        </p:cxnSp>
        <p:sp>
          <p:nvSpPr>
            <p:cNvPr id="299" name="Google Shape;299;p24"/>
            <p:cNvSpPr txBox="1"/>
            <p:nvPr/>
          </p:nvSpPr>
          <p:spPr>
            <a:xfrm>
              <a:off x="604246" y="3558685"/>
              <a:ext cx="169200" cy="153900"/>
            </a:xfrm>
            <a:prstGeom prst="rect">
              <a:avLst/>
            </a:prstGeom>
            <a:noFill/>
            <a:ln>
              <a:noFill/>
            </a:ln>
          </p:spPr>
          <p:txBody>
            <a:bodyPr anchorCtr="0" anchor="t" bIns="0" lIns="0" spcFirstLastPara="1" rIns="0" wrap="square" tIns="0">
              <a:spAutoFit/>
            </a:bodyPr>
            <a:lstStyle/>
            <a:p>
              <a:pPr indent="0" lvl="0" marL="0" rtl="0" algn="r">
                <a:lnSpc>
                  <a:spcPct val="123000"/>
                </a:lnSpc>
                <a:spcBef>
                  <a:spcPts val="0"/>
                </a:spcBef>
                <a:spcAft>
                  <a:spcPts val="0"/>
                </a:spcAft>
                <a:buNone/>
              </a:pPr>
              <a:r>
                <a:rPr lang="uk" sz="1000">
                  <a:solidFill>
                    <a:srgbClr val="161617"/>
                  </a:solidFill>
                  <a:latin typeface="Arimo"/>
                  <a:ea typeface="Arimo"/>
                  <a:cs typeface="Arimo"/>
                  <a:sym typeface="Arimo"/>
                </a:rPr>
                <a:t>8</a:t>
              </a:r>
              <a:r>
                <a:rPr lang="uk" sz="1000">
                  <a:solidFill>
                    <a:srgbClr val="161617"/>
                  </a:solidFill>
                  <a:latin typeface="Arimo"/>
                  <a:ea typeface="Arimo"/>
                  <a:cs typeface="Arimo"/>
                  <a:sym typeface="Arimo"/>
                </a:rPr>
                <a:t>0</a:t>
              </a:r>
              <a:endParaRPr sz="1000">
                <a:solidFill>
                  <a:srgbClr val="161617"/>
                </a:solidFill>
                <a:latin typeface="Arimo"/>
                <a:ea typeface="Arimo"/>
                <a:cs typeface="Arimo"/>
                <a:sym typeface="Arimo"/>
              </a:endParaRPr>
            </a:p>
          </p:txBody>
        </p:sp>
      </p:grpSp>
      <p:grpSp>
        <p:nvGrpSpPr>
          <p:cNvPr id="300" name="Google Shape;300;p24"/>
          <p:cNvGrpSpPr/>
          <p:nvPr/>
        </p:nvGrpSpPr>
        <p:grpSpPr>
          <a:xfrm>
            <a:off x="570263" y="1328676"/>
            <a:ext cx="3715398" cy="153900"/>
            <a:chOff x="511102" y="3558697"/>
            <a:chExt cx="3715398" cy="153900"/>
          </a:xfrm>
        </p:grpSpPr>
        <p:cxnSp>
          <p:nvCxnSpPr>
            <p:cNvPr id="301" name="Google Shape;301;p24"/>
            <p:cNvCxnSpPr/>
            <p:nvPr/>
          </p:nvCxnSpPr>
          <p:spPr>
            <a:xfrm>
              <a:off x="895300" y="3678880"/>
              <a:ext cx="3331200" cy="0"/>
            </a:xfrm>
            <a:prstGeom prst="straightConnector1">
              <a:avLst/>
            </a:prstGeom>
            <a:noFill/>
            <a:ln cap="flat" cmpd="sng" w="9525">
              <a:solidFill>
                <a:srgbClr val="D1D3D4"/>
              </a:solidFill>
              <a:prstDash val="solid"/>
              <a:round/>
              <a:headEnd len="med" w="med" type="none"/>
              <a:tailEnd len="med" w="med" type="none"/>
            </a:ln>
          </p:spPr>
        </p:cxnSp>
        <p:sp>
          <p:nvSpPr>
            <p:cNvPr id="302" name="Google Shape;302;p24"/>
            <p:cNvSpPr txBox="1"/>
            <p:nvPr/>
          </p:nvSpPr>
          <p:spPr>
            <a:xfrm>
              <a:off x="511102" y="3558697"/>
              <a:ext cx="262500" cy="153900"/>
            </a:xfrm>
            <a:prstGeom prst="rect">
              <a:avLst/>
            </a:prstGeom>
            <a:noFill/>
            <a:ln>
              <a:noFill/>
            </a:ln>
          </p:spPr>
          <p:txBody>
            <a:bodyPr anchorCtr="0" anchor="t" bIns="0" lIns="0" spcFirstLastPara="1" rIns="0" wrap="square" tIns="0">
              <a:spAutoFit/>
            </a:bodyPr>
            <a:lstStyle/>
            <a:p>
              <a:pPr indent="0" lvl="0" marL="0" rtl="0" algn="r">
                <a:lnSpc>
                  <a:spcPct val="123000"/>
                </a:lnSpc>
                <a:spcBef>
                  <a:spcPts val="0"/>
                </a:spcBef>
                <a:spcAft>
                  <a:spcPts val="0"/>
                </a:spcAft>
                <a:buNone/>
              </a:pPr>
              <a:r>
                <a:rPr lang="uk" sz="1000">
                  <a:solidFill>
                    <a:srgbClr val="161617"/>
                  </a:solidFill>
                  <a:latin typeface="Arimo"/>
                  <a:ea typeface="Arimo"/>
                  <a:cs typeface="Arimo"/>
                  <a:sym typeface="Arimo"/>
                </a:rPr>
                <a:t>10</a:t>
              </a:r>
              <a:r>
                <a:rPr lang="uk" sz="1000">
                  <a:solidFill>
                    <a:srgbClr val="161617"/>
                  </a:solidFill>
                  <a:latin typeface="Arimo"/>
                  <a:ea typeface="Arimo"/>
                  <a:cs typeface="Arimo"/>
                  <a:sym typeface="Arimo"/>
                </a:rPr>
                <a:t>0</a:t>
              </a:r>
              <a:endParaRPr sz="1000">
                <a:solidFill>
                  <a:srgbClr val="161617"/>
                </a:solidFill>
                <a:latin typeface="Arimo"/>
                <a:ea typeface="Arimo"/>
                <a:cs typeface="Arimo"/>
                <a:sym typeface="Arimo"/>
              </a:endParaRPr>
            </a:p>
          </p:txBody>
        </p:sp>
      </p:grpSp>
      <p:sp>
        <p:nvSpPr>
          <p:cNvPr id="303" name="Google Shape;303;p24"/>
          <p:cNvSpPr/>
          <p:nvPr/>
        </p:nvSpPr>
        <p:spPr>
          <a:xfrm>
            <a:off x="1307037" y="2529225"/>
            <a:ext cx="574200" cy="1616100"/>
          </a:xfrm>
          <a:prstGeom prst="rect">
            <a:avLst/>
          </a:prstGeom>
          <a:solidFill>
            <a:srgbClr val="AA1F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 name="Google Shape;304;p24"/>
          <p:cNvSpPr/>
          <p:nvPr/>
        </p:nvSpPr>
        <p:spPr>
          <a:xfrm>
            <a:off x="3231962" y="1986825"/>
            <a:ext cx="574200" cy="2158500"/>
          </a:xfrm>
          <a:prstGeom prst="rect">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id="309" name="Google Shape;309;p25"/>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cxnSp>
        <p:nvCxnSpPr>
          <p:cNvPr id="310" name="Google Shape;310;p25"/>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311" name="Google Shape;311;p25"/>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13</a:t>
            </a:r>
            <a:endParaRPr b="1" sz="1200">
              <a:solidFill>
                <a:srgbClr val="AA1F24"/>
              </a:solidFill>
              <a:latin typeface="Arimo"/>
              <a:ea typeface="Arimo"/>
              <a:cs typeface="Arimo"/>
              <a:sym typeface="Arimo"/>
            </a:endParaRPr>
          </a:p>
        </p:txBody>
      </p:sp>
      <p:cxnSp>
        <p:nvCxnSpPr>
          <p:cNvPr id="312" name="Google Shape;312;p25"/>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313" name="Google Shape;313;p25"/>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Problem Validation</a:t>
            </a:r>
            <a:endParaRPr sz="3500">
              <a:solidFill>
                <a:srgbClr val="AA1F24"/>
              </a:solidFill>
              <a:latin typeface="Abril Fatface"/>
              <a:ea typeface="Abril Fatface"/>
              <a:cs typeface="Abril Fatface"/>
              <a:sym typeface="Abril Fatface"/>
            </a:endParaRPr>
          </a:p>
        </p:txBody>
      </p:sp>
      <p:sp>
        <p:nvSpPr>
          <p:cNvPr id="314" name="Google Shape;314;p25"/>
          <p:cNvSpPr txBox="1"/>
          <p:nvPr/>
        </p:nvSpPr>
        <p:spPr>
          <a:xfrm>
            <a:off x="501523" y="4312433"/>
            <a:ext cx="2976300" cy="3432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sz="1000">
                <a:solidFill>
                  <a:srgbClr val="8A8C91"/>
                </a:solidFill>
                <a:latin typeface="Arimo"/>
                <a:ea typeface="Arimo"/>
                <a:cs typeface="Arimo"/>
                <a:sym typeface="Arimo"/>
              </a:rPr>
              <a:t>A pie chart is a popular visual tool that represents data in a clear, easy-to-understand format.</a:t>
            </a:r>
            <a:endParaRPr sz="1000">
              <a:solidFill>
                <a:srgbClr val="8A8C91"/>
              </a:solidFill>
              <a:latin typeface="Arimo"/>
              <a:ea typeface="Arimo"/>
              <a:cs typeface="Arimo"/>
              <a:sym typeface="Arimo"/>
            </a:endParaRPr>
          </a:p>
        </p:txBody>
      </p:sp>
      <p:pic>
        <p:nvPicPr>
          <p:cNvPr id="315" name="Google Shape;315;p25"/>
          <p:cNvPicPr preferRelativeResize="0"/>
          <p:nvPr/>
        </p:nvPicPr>
        <p:blipFill>
          <a:blip r:embed="rId4">
            <a:alphaModFix/>
          </a:blip>
          <a:stretch>
            <a:fillRect/>
          </a:stretch>
        </p:blipFill>
        <p:spPr>
          <a:xfrm>
            <a:off x="4194049" y="1359999"/>
            <a:ext cx="402296" cy="612525"/>
          </a:xfrm>
          <a:prstGeom prst="rect">
            <a:avLst/>
          </a:prstGeom>
          <a:noFill/>
          <a:ln>
            <a:noFill/>
          </a:ln>
        </p:spPr>
      </p:pic>
      <p:pic>
        <p:nvPicPr>
          <p:cNvPr id="316" name="Google Shape;316;p25"/>
          <p:cNvPicPr preferRelativeResize="0"/>
          <p:nvPr/>
        </p:nvPicPr>
        <p:blipFill>
          <a:blip r:embed="rId5">
            <a:alphaModFix/>
          </a:blip>
          <a:stretch>
            <a:fillRect/>
          </a:stretch>
        </p:blipFill>
        <p:spPr>
          <a:xfrm>
            <a:off x="4104524" y="2446537"/>
            <a:ext cx="593394" cy="538800"/>
          </a:xfrm>
          <a:prstGeom prst="rect">
            <a:avLst/>
          </a:prstGeom>
          <a:noFill/>
          <a:ln>
            <a:noFill/>
          </a:ln>
        </p:spPr>
      </p:pic>
      <p:pic>
        <p:nvPicPr>
          <p:cNvPr id="317" name="Google Shape;317;p25"/>
          <p:cNvPicPr preferRelativeResize="0"/>
          <p:nvPr/>
        </p:nvPicPr>
        <p:blipFill>
          <a:blip r:embed="rId6">
            <a:alphaModFix/>
          </a:blip>
          <a:stretch>
            <a:fillRect/>
          </a:stretch>
        </p:blipFill>
        <p:spPr>
          <a:xfrm>
            <a:off x="4143250" y="3459349"/>
            <a:ext cx="492125" cy="612525"/>
          </a:xfrm>
          <a:prstGeom prst="rect">
            <a:avLst/>
          </a:prstGeom>
          <a:noFill/>
          <a:ln>
            <a:noFill/>
          </a:ln>
        </p:spPr>
      </p:pic>
      <p:grpSp>
        <p:nvGrpSpPr>
          <p:cNvPr id="318" name="Google Shape;318;p25"/>
          <p:cNvGrpSpPr/>
          <p:nvPr/>
        </p:nvGrpSpPr>
        <p:grpSpPr>
          <a:xfrm>
            <a:off x="5011200" y="1343901"/>
            <a:ext cx="3260006" cy="817924"/>
            <a:chOff x="5011200" y="1343901"/>
            <a:chExt cx="3260006" cy="817924"/>
          </a:xfrm>
        </p:grpSpPr>
        <p:sp>
          <p:nvSpPr>
            <p:cNvPr id="319" name="Google Shape;319;p25"/>
            <p:cNvSpPr/>
            <p:nvPr/>
          </p:nvSpPr>
          <p:spPr>
            <a:xfrm>
              <a:off x="5011200" y="1390200"/>
              <a:ext cx="117000" cy="562200"/>
            </a:xfrm>
            <a:prstGeom prst="roundRect">
              <a:avLst>
                <a:gd fmla="val 50000" name="adj"/>
              </a:avLst>
            </a:prstGeom>
            <a:solidFill>
              <a:srgbClr val="AA1F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20" name="Google Shape;320;p25"/>
            <p:cNvGrpSpPr/>
            <p:nvPr/>
          </p:nvGrpSpPr>
          <p:grpSpPr>
            <a:xfrm>
              <a:off x="5294906" y="1343901"/>
              <a:ext cx="2976300" cy="817924"/>
              <a:chOff x="5294906" y="1343901"/>
              <a:chExt cx="2976300" cy="817924"/>
            </a:xfrm>
          </p:grpSpPr>
          <p:sp>
            <p:nvSpPr>
              <p:cNvPr id="321" name="Google Shape;321;p25"/>
              <p:cNvSpPr txBox="1"/>
              <p:nvPr/>
            </p:nvSpPr>
            <p:spPr>
              <a:xfrm>
                <a:off x="5294906" y="1629325"/>
                <a:ext cx="2976300" cy="5325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sz="1000">
                    <a:solidFill>
                      <a:srgbClr val="161617"/>
                    </a:solidFill>
                    <a:latin typeface="Arimo"/>
                    <a:ea typeface="Arimo"/>
                    <a:cs typeface="Arimo"/>
                    <a:sym typeface="Arimo"/>
                  </a:rPr>
                  <a:t>Share real-world examples or data that support these issues. Briefly mention the demand for your product or service.</a:t>
                </a:r>
                <a:endParaRPr sz="1000">
                  <a:solidFill>
                    <a:srgbClr val="161617"/>
                  </a:solidFill>
                  <a:latin typeface="Arimo"/>
                  <a:ea typeface="Arimo"/>
                  <a:cs typeface="Arimo"/>
                  <a:sym typeface="Arimo"/>
                </a:endParaRPr>
              </a:p>
            </p:txBody>
          </p:sp>
          <p:sp>
            <p:nvSpPr>
              <p:cNvPr id="322" name="Google Shape;322;p25"/>
              <p:cNvSpPr txBox="1"/>
              <p:nvPr/>
            </p:nvSpPr>
            <p:spPr>
              <a:xfrm>
                <a:off x="5294906" y="1343901"/>
                <a:ext cx="2976300" cy="2310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b="1" lang="uk" sz="1500">
                    <a:solidFill>
                      <a:srgbClr val="161617"/>
                    </a:solidFill>
                    <a:latin typeface="Arimo"/>
                    <a:ea typeface="Arimo"/>
                    <a:cs typeface="Arimo"/>
                    <a:sym typeface="Arimo"/>
                  </a:rPr>
                  <a:t>1 Main problems in the market</a:t>
                </a:r>
                <a:endParaRPr b="1" sz="1500">
                  <a:solidFill>
                    <a:srgbClr val="161617"/>
                  </a:solidFill>
                  <a:latin typeface="Arimo"/>
                  <a:ea typeface="Arimo"/>
                  <a:cs typeface="Arimo"/>
                  <a:sym typeface="Arimo"/>
                </a:endParaRPr>
              </a:p>
            </p:txBody>
          </p:sp>
        </p:grpSp>
      </p:grpSp>
      <p:grpSp>
        <p:nvGrpSpPr>
          <p:cNvPr id="323" name="Google Shape;323;p25"/>
          <p:cNvGrpSpPr/>
          <p:nvPr/>
        </p:nvGrpSpPr>
        <p:grpSpPr>
          <a:xfrm>
            <a:off x="5011200" y="2384999"/>
            <a:ext cx="3260006" cy="817924"/>
            <a:chOff x="5011200" y="2384999"/>
            <a:chExt cx="3260006" cy="817924"/>
          </a:xfrm>
        </p:grpSpPr>
        <p:sp>
          <p:nvSpPr>
            <p:cNvPr id="324" name="Google Shape;324;p25"/>
            <p:cNvSpPr/>
            <p:nvPr/>
          </p:nvSpPr>
          <p:spPr>
            <a:xfrm>
              <a:off x="5011200" y="2431299"/>
              <a:ext cx="117000" cy="562200"/>
            </a:xfrm>
            <a:prstGeom prst="roundRect">
              <a:avLst>
                <a:gd fmla="val 50000" name="adj"/>
              </a:avLst>
            </a:prstGeom>
            <a:solidFill>
              <a:srgbClr val="8A8C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25" name="Google Shape;325;p25"/>
            <p:cNvGrpSpPr/>
            <p:nvPr/>
          </p:nvGrpSpPr>
          <p:grpSpPr>
            <a:xfrm>
              <a:off x="5294906" y="2384999"/>
              <a:ext cx="2976300" cy="817924"/>
              <a:chOff x="5294906" y="1343901"/>
              <a:chExt cx="2976300" cy="817924"/>
            </a:xfrm>
          </p:grpSpPr>
          <p:sp>
            <p:nvSpPr>
              <p:cNvPr id="326" name="Google Shape;326;p25"/>
              <p:cNvSpPr txBox="1"/>
              <p:nvPr/>
            </p:nvSpPr>
            <p:spPr>
              <a:xfrm>
                <a:off x="5294906" y="1629325"/>
                <a:ext cx="2976300" cy="5325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sz="1000">
                    <a:solidFill>
                      <a:srgbClr val="161617"/>
                    </a:solidFill>
                    <a:latin typeface="Arimo"/>
                    <a:ea typeface="Arimo"/>
                    <a:cs typeface="Arimo"/>
                    <a:sym typeface="Arimo"/>
                  </a:rPr>
                  <a:t>Share real-world examples or data that support these issues. Briefly mention the demand for your product or service.</a:t>
                </a:r>
                <a:endParaRPr sz="1000">
                  <a:solidFill>
                    <a:srgbClr val="161617"/>
                  </a:solidFill>
                  <a:latin typeface="Arimo"/>
                  <a:ea typeface="Arimo"/>
                  <a:cs typeface="Arimo"/>
                  <a:sym typeface="Arimo"/>
                </a:endParaRPr>
              </a:p>
            </p:txBody>
          </p:sp>
          <p:sp>
            <p:nvSpPr>
              <p:cNvPr id="327" name="Google Shape;327;p25"/>
              <p:cNvSpPr txBox="1"/>
              <p:nvPr/>
            </p:nvSpPr>
            <p:spPr>
              <a:xfrm>
                <a:off x="5294906" y="1343901"/>
                <a:ext cx="2976300" cy="2310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b="1" lang="uk" sz="1500">
                    <a:solidFill>
                      <a:srgbClr val="161617"/>
                    </a:solidFill>
                    <a:latin typeface="Arimo"/>
                    <a:ea typeface="Arimo"/>
                    <a:cs typeface="Arimo"/>
                    <a:sym typeface="Arimo"/>
                  </a:rPr>
                  <a:t>2</a:t>
                </a:r>
                <a:r>
                  <a:rPr b="1" lang="uk" sz="1500">
                    <a:solidFill>
                      <a:srgbClr val="161617"/>
                    </a:solidFill>
                    <a:latin typeface="Arimo"/>
                    <a:ea typeface="Arimo"/>
                    <a:cs typeface="Arimo"/>
                    <a:sym typeface="Arimo"/>
                  </a:rPr>
                  <a:t> Main problems in the market</a:t>
                </a:r>
                <a:endParaRPr b="1" sz="1500">
                  <a:solidFill>
                    <a:srgbClr val="161617"/>
                  </a:solidFill>
                  <a:latin typeface="Arimo"/>
                  <a:ea typeface="Arimo"/>
                  <a:cs typeface="Arimo"/>
                  <a:sym typeface="Arimo"/>
                </a:endParaRPr>
              </a:p>
            </p:txBody>
          </p:sp>
        </p:grpSp>
      </p:grpSp>
      <p:grpSp>
        <p:nvGrpSpPr>
          <p:cNvPr id="328" name="Google Shape;328;p25"/>
          <p:cNvGrpSpPr/>
          <p:nvPr/>
        </p:nvGrpSpPr>
        <p:grpSpPr>
          <a:xfrm>
            <a:off x="5011200" y="3443820"/>
            <a:ext cx="3260006" cy="817924"/>
            <a:chOff x="5011200" y="3443820"/>
            <a:chExt cx="3260006" cy="817924"/>
          </a:xfrm>
        </p:grpSpPr>
        <p:sp>
          <p:nvSpPr>
            <p:cNvPr id="329" name="Google Shape;329;p25"/>
            <p:cNvSpPr/>
            <p:nvPr/>
          </p:nvSpPr>
          <p:spPr>
            <a:xfrm>
              <a:off x="5011200" y="3490120"/>
              <a:ext cx="117000" cy="562200"/>
            </a:xfrm>
            <a:prstGeom prst="roundRect">
              <a:avLst>
                <a:gd fmla="val 50000" name="adj"/>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330" name="Google Shape;330;p25"/>
            <p:cNvGrpSpPr/>
            <p:nvPr/>
          </p:nvGrpSpPr>
          <p:grpSpPr>
            <a:xfrm>
              <a:off x="5294906" y="3443820"/>
              <a:ext cx="2976300" cy="817924"/>
              <a:chOff x="5294906" y="1343901"/>
              <a:chExt cx="2976300" cy="817924"/>
            </a:xfrm>
          </p:grpSpPr>
          <p:sp>
            <p:nvSpPr>
              <p:cNvPr id="331" name="Google Shape;331;p25"/>
              <p:cNvSpPr txBox="1"/>
              <p:nvPr/>
            </p:nvSpPr>
            <p:spPr>
              <a:xfrm>
                <a:off x="5294906" y="1629325"/>
                <a:ext cx="2976300" cy="5325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sz="1000">
                    <a:solidFill>
                      <a:srgbClr val="161617"/>
                    </a:solidFill>
                    <a:latin typeface="Arimo"/>
                    <a:ea typeface="Arimo"/>
                    <a:cs typeface="Arimo"/>
                    <a:sym typeface="Arimo"/>
                  </a:rPr>
                  <a:t>Share real-world examples or data that support these issues. Briefly mention the demand for your product or service.</a:t>
                </a:r>
                <a:endParaRPr sz="1000">
                  <a:solidFill>
                    <a:srgbClr val="161617"/>
                  </a:solidFill>
                  <a:latin typeface="Arimo"/>
                  <a:ea typeface="Arimo"/>
                  <a:cs typeface="Arimo"/>
                  <a:sym typeface="Arimo"/>
                </a:endParaRPr>
              </a:p>
            </p:txBody>
          </p:sp>
          <p:sp>
            <p:nvSpPr>
              <p:cNvPr id="332" name="Google Shape;332;p25"/>
              <p:cNvSpPr txBox="1"/>
              <p:nvPr/>
            </p:nvSpPr>
            <p:spPr>
              <a:xfrm>
                <a:off x="5294906" y="1343901"/>
                <a:ext cx="2976300" cy="2310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b="1" lang="uk" sz="1500">
                    <a:solidFill>
                      <a:srgbClr val="161617"/>
                    </a:solidFill>
                    <a:latin typeface="Arimo"/>
                    <a:ea typeface="Arimo"/>
                    <a:cs typeface="Arimo"/>
                    <a:sym typeface="Arimo"/>
                  </a:rPr>
                  <a:t>3</a:t>
                </a:r>
                <a:r>
                  <a:rPr b="1" lang="uk" sz="1500">
                    <a:solidFill>
                      <a:srgbClr val="161617"/>
                    </a:solidFill>
                    <a:latin typeface="Arimo"/>
                    <a:ea typeface="Arimo"/>
                    <a:cs typeface="Arimo"/>
                    <a:sym typeface="Arimo"/>
                  </a:rPr>
                  <a:t> Main problems in the market</a:t>
                </a:r>
                <a:endParaRPr b="1" sz="1500">
                  <a:solidFill>
                    <a:srgbClr val="161617"/>
                  </a:solidFill>
                  <a:latin typeface="Arimo"/>
                  <a:ea typeface="Arimo"/>
                  <a:cs typeface="Arimo"/>
                  <a:sym typeface="Arimo"/>
                </a:endParaRPr>
              </a:p>
            </p:txBody>
          </p:sp>
        </p:grpSp>
      </p:grpSp>
      <p:grpSp>
        <p:nvGrpSpPr>
          <p:cNvPr id="333" name="Google Shape;333;p25"/>
          <p:cNvGrpSpPr/>
          <p:nvPr/>
        </p:nvGrpSpPr>
        <p:grpSpPr>
          <a:xfrm>
            <a:off x="659600" y="1360000"/>
            <a:ext cx="2751300" cy="2751300"/>
            <a:chOff x="659600" y="1360000"/>
            <a:chExt cx="2751300" cy="2751300"/>
          </a:xfrm>
        </p:grpSpPr>
        <p:grpSp>
          <p:nvGrpSpPr>
            <p:cNvPr id="334" name="Google Shape;334;p25"/>
            <p:cNvGrpSpPr/>
            <p:nvPr/>
          </p:nvGrpSpPr>
          <p:grpSpPr>
            <a:xfrm>
              <a:off x="659600" y="1360000"/>
              <a:ext cx="2751300" cy="2751300"/>
              <a:chOff x="659600" y="1360000"/>
              <a:chExt cx="2751300" cy="2751300"/>
            </a:xfrm>
          </p:grpSpPr>
          <p:sp>
            <p:nvSpPr>
              <p:cNvPr id="335" name="Google Shape;335;p25"/>
              <p:cNvSpPr/>
              <p:nvPr/>
            </p:nvSpPr>
            <p:spPr>
              <a:xfrm>
                <a:off x="659600" y="1360000"/>
                <a:ext cx="2751300" cy="2751300"/>
              </a:xfrm>
              <a:prstGeom prst="pie">
                <a:avLst>
                  <a:gd fmla="val 10807571" name="adj1"/>
                  <a:gd fmla="val 5400250" name="adj2"/>
                </a:avLst>
              </a:prstGeom>
              <a:solidFill>
                <a:srgbClr val="AA1F24"/>
              </a:solidFill>
              <a:ln cap="flat" cmpd="sng" w="952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6" name="Google Shape;336;p25"/>
              <p:cNvSpPr/>
              <p:nvPr/>
            </p:nvSpPr>
            <p:spPr>
              <a:xfrm>
                <a:off x="659600" y="1360000"/>
                <a:ext cx="2751300" cy="2751300"/>
              </a:xfrm>
              <a:prstGeom prst="pie">
                <a:avLst>
                  <a:gd fmla="val 10807571" name="adj1"/>
                  <a:gd fmla="val 16194457" name="adj2"/>
                </a:avLst>
              </a:prstGeom>
              <a:solidFill>
                <a:srgbClr val="161617"/>
              </a:solidFill>
              <a:ln cap="flat" cmpd="sng" w="952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7" name="Google Shape;337;p25"/>
              <p:cNvSpPr/>
              <p:nvPr/>
            </p:nvSpPr>
            <p:spPr>
              <a:xfrm>
                <a:off x="659600" y="1360000"/>
                <a:ext cx="2751300" cy="2751300"/>
              </a:xfrm>
              <a:prstGeom prst="pie">
                <a:avLst>
                  <a:gd fmla="val 5398189" name="adj1"/>
                  <a:gd fmla="val 10809845" name="adj2"/>
                </a:avLst>
              </a:prstGeom>
              <a:solidFill>
                <a:srgbClr val="D1D3D4"/>
              </a:solidFill>
              <a:ln cap="flat" cmpd="sng" w="952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8" name="Google Shape;338;p25"/>
              <p:cNvSpPr/>
              <p:nvPr/>
            </p:nvSpPr>
            <p:spPr>
              <a:xfrm>
                <a:off x="1652000" y="2352400"/>
                <a:ext cx="766500" cy="7665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339" name="Google Shape;339;p25"/>
            <p:cNvSpPr txBox="1"/>
            <p:nvPr/>
          </p:nvSpPr>
          <p:spPr>
            <a:xfrm>
              <a:off x="2418500" y="2564050"/>
              <a:ext cx="977700" cy="2154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a:solidFill>
                    <a:schemeClr val="lt1"/>
                  </a:solidFill>
                  <a:latin typeface="Arimo SemiBold"/>
                  <a:ea typeface="Arimo SemiBold"/>
                  <a:cs typeface="Arimo SemiBold"/>
                  <a:sym typeface="Arimo SemiBold"/>
                </a:rPr>
                <a:t>50%</a:t>
              </a:r>
              <a:endParaRPr>
                <a:solidFill>
                  <a:schemeClr val="lt1"/>
                </a:solidFill>
                <a:latin typeface="Arimo SemiBold"/>
                <a:ea typeface="Arimo SemiBold"/>
                <a:cs typeface="Arimo SemiBold"/>
                <a:sym typeface="Arimo SemiBold"/>
              </a:endParaRPr>
            </a:p>
          </p:txBody>
        </p:sp>
        <p:sp>
          <p:nvSpPr>
            <p:cNvPr id="340" name="Google Shape;340;p25"/>
            <p:cNvSpPr txBox="1"/>
            <p:nvPr/>
          </p:nvSpPr>
          <p:spPr>
            <a:xfrm>
              <a:off x="940225" y="2090025"/>
              <a:ext cx="977700" cy="2154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a:solidFill>
                    <a:schemeClr val="lt1"/>
                  </a:solidFill>
                  <a:latin typeface="Arimo SemiBold"/>
                  <a:ea typeface="Arimo SemiBold"/>
                  <a:cs typeface="Arimo SemiBold"/>
                  <a:sym typeface="Arimo SemiBold"/>
                </a:rPr>
                <a:t>25</a:t>
              </a:r>
              <a:r>
                <a:rPr lang="uk">
                  <a:solidFill>
                    <a:schemeClr val="lt1"/>
                  </a:solidFill>
                  <a:latin typeface="Arimo SemiBold"/>
                  <a:ea typeface="Arimo SemiBold"/>
                  <a:cs typeface="Arimo SemiBold"/>
                  <a:sym typeface="Arimo SemiBold"/>
                </a:rPr>
                <a:t>%</a:t>
              </a:r>
              <a:endParaRPr>
                <a:solidFill>
                  <a:schemeClr val="lt1"/>
                </a:solidFill>
                <a:latin typeface="Arimo SemiBold"/>
                <a:ea typeface="Arimo SemiBold"/>
                <a:cs typeface="Arimo SemiBold"/>
                <a:sym typeface="Arimo SemiBold"/>
              </a:endParaRPr>
            </a:p>
          </p:txBody>
        </p:sp>
        <p:sp>
          <p:nvSpPr>
            <p:cNvPr id="341" name="Google Shape;341;p25"/>
            <p:cNvSpPr txBox="1"/>
            <p:nvPr/>
          </p:nvSpPr>
          <p:spPr>
            <a:xfrm>
              <a:off x="940225" y="3274725"/>
              <a:ext cx="977700" cy="2154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a:solidFill>
                    <a:schemeClr val="lt1"/>
                  </a:solidFill>
                  <a:latin typeface="Arimo SemiBold"/>
                  <a:ea typeface="Arimo SemiBold"/>
                  <a:cs typeface="Arimo SemiBold"/>
                  <a:sym typeface="Arimo SemiBold"/>
                </a:rPr>
                <a:t>25%</a:t>
              </a:r>
              <a:endParaRPr>
                <a:solidFill>
                  <a:schemeClr val="lt1"/>
                </a:solidFill>
                <a:latin typeface="Arimo SemiBold"/>
                <a:ea typeface="Arimo SemiBold"/>
                <a:cs typeface="Arimo SemiBold"/>
                <a:sym typeface="Arimo SemiBold"/>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26"/>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cxnSp>
        <p:nvCxnSpPr>
          <p:cNvPr id="347" name="Google Shape;347;p26"/>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348" name="Google Shape;348;p26"/>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14</a:t>
            </a:r>
            <a:endParaRPr b="1" sz="1200">
              <a:solidFill>
                <a:srgbClr val="AA1F24"/>
              </a:solidFill>
              <a:latin typeface="Arimo"/>
              <a:ea typeface="Arimo"/>
              <a:cs typeface="Arimo"/>
              <a:sym typeface="Arimo"/>
            </a:endParaRPr>
          </a:p>
        </p:txBody>
      </p:sp>
      <p:cxnSp>
        <p:nvCxnSpPr>
          <p:cNvPr id="349" name="Google Shape;349;p26"/>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350" name="Google Shape;350;p26"/>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161617"/>
                </a:solidFill>
                <a:latin typeface="Abril Fatface"/>
                <a:ea typeface="Abril Fatface"/>
                <a:cs typeface="Abril Fatface"/>
                <a:sym typeface="Abril Fatface"/>
              </a:rPr>
              <a:t>Target Audience</a:t>
            </a:r>
            <a:endParaRPr sz="3500">
              <a:solidFill>
                <a:srgbClr val="161617"/>
              </a:solidFill>
              <a:latin typeface="Abril Fatface"/>
              <a:ea typeface="Abril Fatface"/>
              <a:cs typeface="Abril Fatface"/>
              <a:sym typeface="Abril Fatface"/>
            </a:endParaRPr>
          </a:p>
        </p:txBody>
      </p:sp>
      <p:grpSp>
        <p:nvGrpSpPr>
          <p:cNvPr id="351" name="Google Shape;351;p26"/>
          <p:cNvGrpSpPr/>
          <p:nvPr/>
        </p:nvGrpSpPr>
        <p:grpSpPr>
          <a:xfrm>
            <a:off x="2154101" y="2940957"/>
            <a:ext cx="1571626" cy="2502324"/>
            <a:chOff x="3426200" y="2159326"/>
            <a:chExt cx="2286002" cy="3640274"/>
          </a:xfrm>
        </p:grpSpPr>
        <p:sp>
          <p:nvSpPr>
            <p:cNvPr id="352" name="Google Shape;352;p26"/>
            <p:cNvSpPr/>
            <p:nvPr/>
          </p:nvSpPr>
          <p:spPr>
            <a:xfrm rot="5400000">
              <a:off x="3439700" y="3527100"/>
              <a:ext cx="2259000" cy="2286000"/>
            </a:xfrm>
            <a:prstGeom prst="pie">
              <a:avLst>
                <a:gd fmla="val 5399604" name="adj1"/>
                <a:gd fmla="val 16200000" name="adj2"/>
              </a:avLst>
            </a:prstGeom>
            <a:solidFill>
              <a:srgbClr val="D1D3D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3" name="Google Shape;353;p26"/>
            <p:cNvSpPr/>
            <p:nvPr/>
          </p:nvSpPr>
          <p:spPr>
            <a:xfrm>
              <a:off x="3923450" y="2159326"/>
              <a:ext cx="1291500" cy="1291500"/>
            </a:xfrm>
            <a:prstGeom prst="ellipse">
              <a:avLst/>
            </a:prstGeom>
            <a:solidFill>
              <a:srgbClr val="D1D3D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 name="Google Shape;354;p26"/>
            <p:cNvSpPr txBox="1"/>
            <p:nvPr/>
          </p:nvSpPr>
          <p:spPr>
            <a:xfrm>
              <a:off x="3426202" y="3996950"/>
              <a:ext cx="2286000" cy="5823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b="1" lang="uk" sz="2600">
                  <a:solidFill>
                    <a:schemeClr val="lt1"/>
                  </a:solidFill>
                  <a:latin typeface="Arimo"/>
                  <a:ea typeface="Arimo"/>
                  <a:cs typeface="Arimo"/>
                  <a:sym typeface="Arimo"/>
                </a:rPr>
                <a:t>25%</a:t>
              </a:r>
              <a:endParaRPr b="1" sz="2600">
                <a:solidFill>
                  <a:schemeClr val="lt1"/>
                </a:solidFill>
                <a:latin typeface="Arimo"/>
                <a:ea typeface="Arimo"/>
                <a:cs typeface="Arimo"/>
                <a:sym typeface="Arimo"/>
              </a:endParaRPr>
            </a:p>
          </p:txBody>
        </p:sp>
      </p:grpSp>
      <p:grpSp>
        <p:nvGrpSpPr>
          <p:cNvPr id="355" name="Google Shape;355;p26"/>
          <p:cNvGrpSpPr/>
          <p:nvPr/>
        </p:nvGrpSpPr>
        <p:grpSpPr>
          <a:xfrm>
            <a:off x="5458876" y="2940957"/>
            <a:ext cx="1571626" cy="2502324"/>
            <a:chOff x="3426200" y="2159326"/>
            <a:chExt cx="2286002" cy="3640274"/>
          </a:xfrm>
        </p:grpSpPr>
        <p:sp>
          <p:nvSpPr>
            <p:cNvPr id="356" name="Google Shape;356;p26"/>
            <p:cNvSpPr/>
            <p:nvPr/>
          </p:nvSpPr>
          <p:spPr>
            <a:xfrm rot="5400000">
              <a:off x="3439700" y="3527100"/>
              <a:ext cx="2259000" cy="2286000"/>
            </a:xfrm>
            <a:prstGeom prst="pie">
              <a:avLst>
                <a:gd fmla="val 5399604" name="adj1"/>
                <a:gd fmla="val 16200000" name="adj2"/>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7" name="Google Shape;357;p26"/>
            <p:cNvSpPr/>
            <p:nvPr/>
          </p:nvSpPr>
          <p:spPr>
            <a:xfrm>
              <a:off x="3923450" y="2159326"/>
              <a:ext cx="1291500" cy="1291500"/>
            </a:xfrm>
            <a:prstGeom prst="ellipse">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8" name="Google Shape;358;p26"/>
            <p:cNvSpPr txBox="1"/>
            <p:nvPr/>
          </p:nvSpPr>
          <p:spPr>
            <a:xfrm>
              <a:off x="3426202" y="3996950"/>
              <a:ext cx="2286000" cy="5823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b="1" lang="uk" sz="2600">
                  <a:solidFill>
                    <a:schemeClr val="lt1"/>
                  </a:solidFill>
                  <a:latin typeface="Arimo"/>
                  <a:ea typeface="Arimo"/>
                  <a:cs typeface="Arimo"/>
                  <a:sym typeface="Arimo"/>
                </a:rPr>
                <a:t>3</a:t>
              </a:r>
              <a:r>
                <a:rPr b="1" lang="uk" sz="2600">
                  <a:solidFill>
                    <a:schemeClr val="lt1"/>
                  </a:solidFill>
                  <a:latin typeface="Arimo"/>
                  <a:ea typeface="Arimo"/>
                  <a:cs typeface="Arimo"/>
                  <a:sym typeface="Arimo"/>
                </a:rPr>
                <a:t>5%</a:t>
              </a:r>
              <a:endParaRPr b="1" sz="2600">
                <a:solidFill>
                  <a:schemeClr val="lt1"/>
                </a:solidFill>
                <a:latin typeface="Arimo"/>
                <a:ea typeface="Arimo"/>
                <a:cs typeface="Arimo"/>
                <a:sym typeface="Arimo"/>
              </a:endParaRPr>
            </a:p>
          </p:txBody>
        </p:sp>
      </p:grpSp>
      <p:grpSp>
        <p:nvGrpSpPr>
          <p:cNvPr id="359" name="Google Shape;359;p26"/>
          <p:cNvGrpSpPr/>
          <p:nvPr/>
        </p:nvGrpSpPr>
        <p:grpSpPr>
          <a:xfrm>
            <a:off x="3429061" y="2159326"/>
            <a:ext cx="2286002" cy="3640274"/>
            <a:chOff x="3426200" y="2159326"/>
            <a:chExt cx="2286002" cy="3640274"/>
          </a:xfrm>
        </p:grpSpPr>
        <p:sp>
          <p:nvSpPr>
            <p:cNvPr id="360" name="Google Shape;360;p26"/>
            <p:cNvSpPr/>
            <p:nvPr/>
          </p:nvSpPr>
          <p:spPr>
            <a:xfrm rot="5400000">
              <a:off x="3439700" y="3527100"/>
              <a:ext cx="2259000" cy="2286000"/>
            </a:xfrm>
            <a:prstGeom prst="pie">
              <a:avLst>
                <a:gd fmla="val 5399604" name="adj1"/>
                <a:gd fmla="val 16200000" name="adj2"/>
              </a:avLst>
            </a:prstGeom>
            <a:solidFill>
              <a:srgbClr val="AA1F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 name="Google Shape;361;p26"/>
            <p:cNvSpPr/>
            <p:nvPr/>
          </p:nvSpPr>
          <p:spPr>
            <a:xfrm>
              <a:off x="3923450" y="2159326"/>
              <a:ext cx="1291500" cy="1291500"/>
            </a:xfrm>
            <a:prstGeom prst="ellipse">
              <a:avLst/>
            </a:prstGeom>
            <a:solidFill>
              <a:srgbClr val="AA1F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2" name="Google Shape;362;p26"/>
            <p:cNvSpPr txBox="1"/>
            <p:nvPr/>
          </p:nvSpPr>
          <p:spPr>
            <a:xfrm>
              <a:off x="3426202" y="3996950"/>
              <a:ext cx="2286000" cy="4773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b="1" lang="uk" sz="3100">
                  <a:solidFill>
                    <a:schemeClr val="lt1"/>
                  </a:solidFill>
                  <a:latin typeface="Arimo"/>
                  <a:ea typeface="Arimo"/>
                  <a:cs typeface="Arimo"/>
                  <a:sym typeface="Arimo"/>
                </a:rPr>
                <a:t>65%</a:t>
              </a:r>
              <a:endParaRPr b="1" sz="3100">
                <a:solidFill>
                  <a:schemeClr val="lt1"/>
                </a:solidFill>
                <a:latin typeface="Arimo"/>
                <a:ea typeface="Arimo"/>
                <a:cs typeface="Arimo"/>
                <a:sym typeface="Arimo"/>
              </a:endParaRPr>
            </a:p>
          </p:txBody>
        </p:sp>
      </p:grpSp>
      <p:grpSp>
        <p:nvGrpSpPr>
          <p:cNvPr id="363" name="Google Shape;363;p26"/>
          <p:cNvGrpSpPr/>
          <p:nvPr/>
        </p:nvGrpSpPr>
        <p:grpSpPr>
          <a:xfrm>
            <a:off x="294502" y="2989251"/>
            <a:ext cx="1859700" cy="667015"/>
            <a:chOff x="6411602" y="1343900"/>
            <a:chExt cx="1859700" cy="667015"/>
          </a:xfrm>
        </p:grpSpPr>
        <p:sp>
          <p:nvSpPr>
            <p:cNvPr id="364" name="Google Shape;364;p26"/>
            <p:cNvSpPr txBox="1"/>
            <p:nvPr/>
          </p:nvSpPr>
          <p:spPr>
            <a:xfrm>
              <a:off x="6411602" y="1641615"/>
              <a:ext cx="1859700" cy="369300"/>
            </a:xfrm>
            <a:prstGeom prst="rect">
              <a:avLst/>
            </a:prstGeom>
            <a:noFill/>
            <a:ln>
              <a:noFill/>
            </a:ln>
          </p:spPr>
          <p:txBody>
            <a:bodyPr anchorCtr="0" anchor="t" bIns="0" lIns="0" spcFirstLastPara="1" rIns="0" wrap="square" tIns="0">
              <a:spAutoFit/>
            </a:bodyPr>
            <a:lstStyle/>
            <a:p>
              <a:pPr indent="0" lvl="0" marL="0" rtl="0" algn="r">
                <a:lnSpc>
                  <a:spcPct val="100000"/>
                </a:lnSpc>
                <a:spcBef>
                  <a:spcPts val="0"/>
                </a:spcBef>
                <a:spcAft>
                  <a:spcPts val="0"/>
                </a:spcAft>
                <a:buNone/>
              </a:pPr>
              <a:r>
                <a:rPr lang="uk" sz="1200">
                  <a:solidFill>
                    <a:srgbClr val="161617"/>
                  </a:solidFill>
                  <a:latin typeface="Arimo"/>
                  <a:ea typeface="Arimo"/>
                  <a:cs typeface="Arimo"/>
                  <a:sym typeface="Arimo"/>
                </a:rPr>
                <a:t>Audience segmentation, </a:t>
              </a:r>
              <a:endParaRPr sz="1200">
                <a:solidFill>
                  <a:srgbClr val="161617"/>
                </a:solidFill>
                <a:latin typeface="Arimo"/>
                <a:ea typeface="Arimo"/>
                <a:cs typeface="Arimo"/>
                <a:sym typeface="Arimo"/>
              </a:endParaRPr>
            </a:p>
            <a:p>
              <a:pPr indent="0" lvl="0" marL="0" rtl="0" algn="r">
                <a:lnSpc>
                  <a:spcPct val="100000"/>
                </a:lnSpc>
                <a:spcBef>
                  <a:spcPts val="0"/>
                </a:spcBef>
                <a:spcAft>
                  <a:spcPts val="0"/>
                </a:spcAft>
                <a:buNone/>
              </a:pPr>
              <a:r>
                <a:rPr lang="uk" sz="1200">
                  <a:solidFill>
                    <a:srgbClr val="161617"/>
                  </a:solidFill>
                  <a:latin typeface="Arimo"/>
                  <a:ea typeface="Arimo"/>
                  <a:cs typeface="Arimo"/>
                  <a:sym typeface="Arimo"/>
                </a:rPr>
                <a:t>if necessary.</a:t>
              </a:r>
              <a:endParaRPr sz="1200">
                <a:solidFill>
                  <a:srgbClr val="161617"/>
                </a:solidFill>
                <a:latin typeface="Arimo"/>
                <a:ea typeface="Arimo"/>
                <a:cs typeface="Arimo"/>
                <a:sym typeface="Arimo"/>
              </a:endParaRPr>
            </a:p>
          </p:txBody>
        </p:sp>
        <p:sp>
          <p:nvSpPr>
            <p:cNvPr id="365" name="Google Shape;365;p26"/>
            <p:cNvSpPr txBox="1"/>
            <p:nvPr/>
          </p:nvSpPr>
          <p:spPr>
            <a:xfrm>
              <a:off x="6650878" y="1343900"/>
              <a:ext cx="1620300" cy="231000"/>
            </a:xfrm>
            <a:prstGeom prst="rect">
              <a:avLst/>
            </a:prstGeom>
            <a:noFill/>
            <a:ln>
              <a:noFill/>
            </a:ln>
          </p:spPr>
          <p:txBody>
            <a:bodyPr anchorCtr="0" anchor="t" bIns="0" lIns="0" spcFirstLastPara="1" rIns="0" wrap="square" tIns="0">
              <a:spAutoFit/>
            </a:bodyPr>
            <a:lstStyle/>
            <a:p>
              <a:pPr indent="0" lvl="0" marL="0" rtl="0" algn="r">
                <a:lnSpc>
                  <a:spcPct val="123000"/>
                </a:lnSpc>
                <a:spcBef>
                  <a:spcPts val="0"/>
                </a:spcBef>
                <a:spcAft>
                  <a:spcPts val="0"/>
                </a:spcAft>
                <a:buNone/>
              </a:pPr>
              <a:r>
                <a:rPr b="1" lang="uk" sz="1500">
                  <a:solidFill>
                    <a:srgbClr val="161617"/>
                  </a:solidFill>
                  <a:latin typeface="Arimo"/>
                  <a:ea typeface="Arimo"/>
                  <a:cs typeface="Arimo"/>
                  <a:sym typeface="Arimo"/>
                </a:rPr>
                <a:t>Customer 2</a:t>
              </a:r>
              <a:endParaRPr b="1" sz="1500">
                <a:solidFill>
                  <a:srgbClr val="161617"/>
                </a:solidFill>
                <a:latin typeface="Arimo"/>
                <a:ea typeface="Arimo"/>
                <a:cs typeface="Arimo"/>
                <a:sym typeface="Arimo"/>
              </a:endParaRPr>
            </a:p>
          </p:txBody>
        </p:sp>
      </p:grpSp>
      <p:grpSp>
        <p:nvGrpSpPr>
          <p:cNvPr id="366" name="Google Shape;366;p26"/>
          <p:cNvGrpSpPr/>
          <p:nvPr/>
        </p:nvGrpSpPr>
        <p:grpSpPr>
          <a:xfrm>
            <a:off x="6992719" y="2989251"/>
            <a:ext cx="1859700" cy="667015"/>
            <a:chOff x="6998864" y="2989251"/>
            <a:chExt cx="1859700" cy="667015"/>
          </a:xfrm>
        </p:grpSpPr>
        <p:sp>
          <p:nvSpPr>
            <p:cNvPr id="367" name="Google Shape;367;p26"/>
            <p:cNvSpPr txBox="1"/>
            <p:nvPr/>
          </p:nvSpPr>
          <p:spPr>
            <a:xfrm>
              <a:off x="6998864" y="3286967"/>
              <a:ext cx="18597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uk" sz="1200">
                  <a:solidFill>
                    <a:srgbClr val="161617"/>
                  </a:solidFill>
                  <a:latin typeface="Arimo"/>
                  <a:ea typeface="Arimo"/>
                  <a:cs typeface="Arimo"/>
                  <a:sym typeface="Arimo"/>
                </a:rPr>
                <a:t>Lead data (number, </a:t>
              </a:r>
              <a:endParaRPr sz="1200">
                <a:solidFill>
                  <a:srgbClr val="161617"/>
                </a:solidFill>
                <a:latin typeface="Arimo"/>
                <a:ea typeface="Arimo"/>
                <a:cs typeface="Arimo"/>
                <a:sym typeface="Arimo"/>
              </a:endParaRPr>
            </a:p>
            <a:p>
              <a:pPr indent="0" lvl="0" marL="0" rtl="0" algn="l">
                <a:spcBef>
                  <a:spcPts val="0"/>
                </a:spcBef>
                <a:spcAft>
                  <a:spcPts val="0"/>
                </a:spcAft>
                <a:buNone/>
              </a:pPr>
              <a:r>
                <a:rPr lang="uk" sz="1200">
                  <a:solidFill>
                    <a:srgbClr val="161617"/>
                  </a:solidFill>
                  <a:latin typeface="Arimo"/>
                  <a:ea typeface="Arimo"/>
                  <a:cs typeface="Arimo"/>
                  <a:sym typeface="Arimo"/>
                </a:rPr>
                <a:t>average check, etc.).</a:t>
              </a:r>
              <a:endParaRPr sz="1200">
                <a:solidFill>
                  <a:srgbClr val="161617"/>
                </a:solidFill>
                <a:latin typeface="Arimo"/>
                <a:ea typeface="Arimo"/>
                <a:cs typeface="Arimo"/>
                <a:sym typeface="Arimo"/>
              </a:endParaRPr>
            </a:p>
          </p:txBody>
        </p:sp>
        <p:sp>
          <p:nvSpPr>
            <p:cNvPr id="368" name="Google Shape;368;p26"/>
            <p:cNvSpPr txBox="1"/>
            <p:nvPr/>
          </p:nvSpPr>
          <p:spPr>
            <a:xfrm>
              <a:off x="6998864" y="2989251"/>
              <a:ext cx="1620300" cy="2310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b="1" lang="uk" sz="1500">
                  <a:solidFill>
                    <a:srgbClr val="161617"/>
                  </a:solidFill>
                  <a:latin typeface="Arimo"/>
                  <a:ea typeface="Arimo"/>
                  <a:cs typeface="Arimo"/>
                  <a:sym typeface="Arimo"/>
                </a:rPr>
                <a:t>Customer 3</a:t>
              </a:r>
              <a:endParaRPr b="1" sz="1500">
                <a:solidFill>
                  <a:srgbClr val="161617"/>
                </a:solidFill>
                <a:latin typeface="Arimo"/>
                <a:ea typeface="Arimo"/>
                <a:cs typeface="Arimo"/>
                <a:sym typeface="Arimo"/>
              </a:endParaRPr>
            </a:p>
          </p:txBody>
        </p:sp>
      </p:grpSp>
      <p:grpSp>
        <p:nvGrpSpPr>
          <p:cNvPr id="369" name="Google Shape;369;p26"/>
          <p:cNvGrpSpPr/>
          <p:nvPr/>
        </p:nvGrpSpPr>
        <p:grpSpPr>
          <a:xfrm>
            <a:off x="2845375" y="1287050"/>
            <a:ext cx="3453373" cy="667015"/>
            <a:chOff x="6304637" y="1343900"/>
            <a:chExt cx="2073600" cy="667015"/>
          </a:xfrm>
        </p:grpSpPr>
        <p:sp>
          <p:nvSpPr>
            <p:cNvPr id="370" name="Google Shape;370;p26"/>
            <p:cNvSpPr txBox="1"/>
            <p:nvPr/>
          </p:nvSpPr>
          <p:spPr>
            <a:xfrm>
              <a:off x="6304637" y="1641615"/>
              <a:ext cx="2073600" cy="3693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uk" sz="1200">
                  <a:solidFill>
                    <a:srgbClr val="161617"/>
                  </a:solidFill>
                  <a:latin typeface="Arimo"/>
                  <a:ea typeface="Arimo"/>
                  <a:cs typeface="Arimo"/>
                  <a:sym typeface="Arimo"/>
                </a:rPr>
                <a:t>Who is your main customer (demographics, geography, behavioral characteristics).</a:t>
              </a:r>
              <a:endParaRPr sz="1200">
                <a:solidFill>
                  <a:srgbClr val="161617"/>
                </a:solidFill>
                <a:latin typeface="Arimo"/>
                <a:ea typeface="Arimo"/>
                <a:cs typeface="Arimo"/>
                <a:sym typeface="Arimo"/>
              </a:endParaRPr>
            </a:p>
          </p:txBody>
        </p:sp>
        <p:sp>
          <p:nvSpPr>
            <p:cNvPr id="371" name="Google Shape;371;p26"/>
            <p:cNvSpPr txBox="1"/>
            <p:nvPr/>
          </p:nvSpPr>
          <p:spPr>
            <a:xfrm>
              <a:off x="6531252" y="1343900"/>
              <a:ext cx="1620300" cy="2310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b="1" lang="uk" sz="1500">
                  <a:solidFill>
                    <a:srgbClr val="161617"/>
                  </a:solidFill>
                  <a:latin typeface="Arimo"/>
                  <a:ea typeface="Arimo"/>
                  <a:cs typeface="Arimo"/>
                  <a:sym typeface="Arimo"/>
                </a:rPr>
                <a:t>Customer 1</a:t>
              </a:r>
              <a:endParaRPr b="1" sz="1500">
                <a:solidFill>
                  <a:srgbClr val="161617"/>
                </a:solidFill>
                <a:latin typeface="Arimo"/>
                <a:ea typeface="Arimo"/>
                <a:cs typeface="Arimo"/>
                <a:sym typeface="Arimo"/>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27"/>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cxnSp>
        <p:nvCxnSpPr>
          <p:cNvPr id="377" name="Google Shape;377;p27"/>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378" name="Google Shape;378;p27"/>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15</a:t>
            </a:r>
            <a:endParaRPr b="1" sz="1200">
              <a:solidFill>
                <a:srgbClr val="AA1F24"/>
              </a:solidFill>
              <a:latin typeface="Arimo"/>
              <a:ea typeface="Arimo"/>
              <a:cs typeface="Arimo"/>
              <a:sym typeface="Arimo"/>
            </a:endParaRPr>
          </a:p>
        </p:txBody>
      </p:sp>
      <p:cxnSp>
        <p:nvCxnSpPr>
          <p:cNvPr id="379" name="Google Shape;379;p27"/>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380" name="Google Shape;380;p27"/>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Competitor Landscape</a:t>
            </a:r>
            <a:endParaRPr sz="3500">
              <a:solidFill>
                <a:srgbClr val="AA1F24"/>
              </a:solidFill>
              <a:latin typeface="Abril Fatface"/>
              <a:ea typeface="Abril Fatface"/>
              <a:cs typeface="Abril Fatface"/>
              <a:sym typeface="Abril Fatface"/>
            </a:endParaRPr>
          </a:p>
        </p:txBody>
      </p:sp>
      <p:sp>
        <p:nvSpPr>
          <p:cNvPr id="381" name="Google Shape;381;p27"/>
          <p:cNvSpPr txBox="1"/>
          <p:nvPr/>
        </p:nvSpPr>
        <p:spPr>
          <a:xfrm>
            <a:off x="1959150" y="4539935"/>
            <a:ext cx="5225700" cy="1692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b="1" lang="uk" sz="1100">
                <a:solidFill>
                  <a:srgbClr val="161617"/>
                </a:solidFill>
                <a:latin typeface="Arimo"/>
                <a:ea typeface="Arimo"/>
                <a:cs typeface="Arimo"/>
                <a:sym typeface="Arimo"/>
              </a:rPr>
              <a:t>Tell us how you stand out in the market (your unique advantages).</a:t>
            </a:r>
            <a:endParaRPr b="1" sz="1100">
              <a:solidFill>
                <a:srgbClr val="161617"/>
              </a:solidFill>
              <a:latin typeface="Arimo"/>
              <a:ea typeface="Arimo"/>
              <a:cs typeface="Arimo"/>
              <a:sym typeface="Arimo"/>
            </a:endParaRPr>
          </a:p>
        </p:txBody>
      </p:sp>
      <p:grpSp>
        <p:nvGrpSpPr>
          <p:cNvPr id="382" name="Google Shape;382;p27"/>
          <p:cNvGrpSpPr/>
          <p:nvPr/>
        </p:nvGrpSpPr>
        <p:grpSpPr>
          <a:xfrm>
            <a:off x="2273550" y="1376525"/>
            <a:ext cx="4596900" cy="2673300"/>
            <a:chOff x="2273550" y="1376525"/>
            <a:chExt cx="4596900" cy="2673300"/>
          </a:xfrm>
        </p:grpSpPr>
        <p:cxnSp>
          <p:nvCxnSpPr>
            <p:cNvPr id="383" name="Google Shape;383;p27"/>
            <p:cNvCxnSpPr/>
            <p:nvPr/>
          </p:nvCxnSpPr>
          <p:spPr>
            <a:xfrm>
              <a:off x="4571988" y="1376525"/>
              <a:ext cx="0" cy="2673300"/>
            </a:xfrm>
            <a:prstGeom prst="straightConnector1">
              <a:avLst/>
            </a:prstGeom>
            <a:noFill/>
            <a:ln cap="flat" cmpd="sng" w="19050">
              <a:solidFill>
                <a:srgbClr val="161617"/>
              </a:solidFill>
              <a:prstDash val="solid"/>
              <a:round/>
              <a:headEnd len="med" w="med" type="none"/>
              <a:tailEnd len="med" w="med" type="none"/>
            </a:ln>
          </p:spPr>
        </p:cxnSp>
        <p:cxnSp>
          <p:nvCxnSpPr>
            <p:cNvPr id="384" name="Google Shape;384;p27"/>
            <p:cNvCxnSpPr/>
            <p:nvPr/>
          </p:nvCxnSpPr>
          <p:spPr>
            <a:xfrm rot="10800000">
              <a:off x="2273550" y="2713175"/>
              <a:ext cx="4596900" cy="0"/>
            </a:xfrm>
            <a:prstGeom prst="straightConnector1">
              <a:avLst/>
            </a:prstGeom>
            <a:noFill/>
            <a:ln cap="flat" cmpd="sng" w="19050">
              <a:solidFill>
                <a:srgbClr val="161617"/>
              </a:solidFill>
              <a:prstDash val="solid"/>
              <a:round/>
              <a:headEnd len="med" w="med" type="none"/>
              <a:tailEnd len="med" w="med" type="none"/>
            </a:ln>
          </p:spPr>
        </p:cxnSp>
      </p:grpSp>
      <p:pic>
        <p:nvPicPr>
          <p:cNvPr id="385" name="Google Shape;385;p27"/>
          <p:cNvPicPr preferRelativeResize="0"/>
          <p:nvPr/>
        </p:nvPicPr>
        <p:blipFill>
          <a:blip r:embed="rId4">
            <a:alphaModFix/>
          </a:blip>
          <a:stretch>
            <a:fillRect/>
          </a:stretch>
        </p:blipFill>
        <p:spPr>
          <a:xfrm>
            <a:off x="5595601" y="1412650"/>
            <a:ext cx="470925" cy="355975"/>
          </a:xfrm>
          <a:prstGeom prst="rect">
            <a:avLst/>
          </a:prstGeom>
          <a:noFill/>
          <a:ln>
            <a:noFill/>
          </a:ln>
        </p:spPr>
      </p:pic>
      <p:grpSp>
        <p:nvGrpSpPr>
          <p:cNvPr id="386" name="Google Shape;386;p27"/>
          <p:cNvGrpSpPr/>
          <p:nvPr/>
        </p:nvGrpSpPr>
        <p:grpSpPr>
          <a:xfrm>
            <a:off x="2218895" y="1409199"/>
            <a:ext cx="1656600" cy="1085375"/>
            <a:chOff x="2218895" y="1409199"/>
            <a:chExt cx="1656600" cy="1085375"/>
          </a:xfrm>
        </p:grpSpPr>
        <p:pic>
          <p:nvPicPr>
            <p:cNvPr id="387" name="Google Shape;387;p27"/>
            <p:cNvPicPr preferRelativeResize="0"/>
            <p:nvPr/>
          </p:nvPicPr>
          <p:blipFill>
            <a:blip r:embed="rId5">
              <a:alphaModFix/>
            </a:blip>
            <a:stretch>
              <a:fillRect/>
            </a:stretch>
          </p:blipFill>
          <p:spPr>
            <a:xfrm>
              <a:off x="2811732" y="1409199"/>
              <a:ext cx="470925" cy="355975"/>
            </a:xfrm>
            <a:prstGeom prst="rect">
              <a:avLst/>
            </a:prstGeom>
            <a:noFill/>
            <a:ln>
              <a:noFill/>
            </a:ln>
          </p:spPr>
        </p:pic>
        <p:sp>
          <p:nvSpPr>
            <p:cNvPr id="388" name="Google Shape;388;p27"/>
            <p:cNvSpPr txBox="1"/>
            <p:nvPr/>
          </p:nvSpPr>
          <p:spPr>
            <a:xfrm>
              <a:off x="2218895" y="1826420"/>
              <a:ext cx="1656600" cy="2154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b="1" lang="uk">
                  <a:solidFill>
                    <a:srgbClr val="161617"/>
                  </a:solidFill>
                  <a:latin typeface="Arimo"/>
                  <a:ea typeface="Arimo"/>
                  <a:cs typeface="Arimo"/>
                  <a:sym typeface="Arimo"/>
                </a:rPr>
                <a:t>Competitor 1</a:t>
              </a:r>
              <a:endParaRPr b="1">
                <a:solidFill>
                  <a:srgbClr val="161617"/>
                </a:solidFill>
                <a:latin typeface="Arimo"/>
                <a:ea typeface="Arimo"/>
                <a:cs typeface="Arimo"/>
                <a:sym typeface="Arimo"/>
              </a:endParaRPr>
            </a:p>
          </p:txBody>
        </p:sp>
        <p:sp>
          <p:nvSpPr>
            <p:cNvPr id="389" name="Google Shape;389;p27"/>
            <p:cNvSpPr txBox="1"/>
            <p:nvPr/>
          </p:nvSpPr>
          <p:spPr>
            <a:xfrm>
              <a:off x="2218895" y="2116874"/>
              <a:ext cx="1656600" cy="3777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Clr>
                  <a:schemeClr val="dk1"/>
                </a:buClr>
                <a:buSzPts val="1100"/>
                <a:buFont typeface="Arial"/>
                <a:buNone/>
              </a:pPr>
              <a:r>
                <a:rPr lang="uk" sz="1100">
                  <a:solidFill>
                    <a:srgbClr val="161617"/>
                  </a:solidFill>
                  <a:latin typeface="Arimo"/>
                  <a:ea typeface="Arimo"/>
                  <a:cs typeface="Arimo"/>
                  <a:sym typeface="Arimo"/>
                </a:rPr>
                <a:t>Tell about their </a:t>
              </a:r>
              <a:endParaRPr sz="1100">
                <a:solidFill>
                  <a:srgbClr val="161617"/>
                </a:solidFill>
                <a:latin typeface="Arimo"/>
                <a:ea typeface="Arimo"/>
                <a:cs typeface="Arimo"/>
                <a:sym typeface="Arimo"/>
              </a:endParaRPr>
            </a:p>
            <a:p>
              <a:pPr indent="0" lvl="0" marL="0" rtl="0" algn="ctr">
                <a:lnSpc>
                  <a:spcPct val="123000"/>
                </a:lnSpc>
                <a:spcBef>
                  <a:spcPts val="0"/>
                </a:spcBef>
                <a:spcAft>
                  <a:spcPts val="0"/>
                </a:spcAft>
                <a:buNone/>
              </a:pPr>
              <a:r>
                <a:rPr lang="uk" sz="1100">
                  <a:solidFill>
                    <a:srgbClr val="161617"/>
                  </a:solidFill>
                  <a:latin typeface="Arimo"/>
                  <a:ea typeface="Arimo"/>
                  <a:cs typeface="Arimo"/>
                  <a:sym typeface="Arimo"/>
                </a:rPr>
                <a:t>weaknesses</a:t>
              </a:r>
              <a:r>
                <a:rPr lang="uk" sz="1100">
                  <a:solidFill>
                    <a:srgbClr val="161617"/>
                  </a:solidFill>
                  <a:latin typeface="Arimo"/>
                  <a:ea typeface="Arimo"/>
                  <a:cs typeface="Arimo"/>
                  <a:sym typeface="Arimo"/>
                </a:rPr>
                <a:t>/strengths.</a:t>
              </a:r>
              <a:endParaRPr sz="1100">
                <a:solidFill>
                  <a:srgbClr val="161617"/>
                </a:solidFill>
                <a:latin typeface="Arimo"/>
                <a:ea typeface="Arimo"/>
                <a:cs typeface="Arimo"/>
                <a:sym typeface="Arimo"/>
              </a:endParaRPr>
            </a:p>
          </p:txBody>
        </p:sp>
      </p:grpSp>
      <p:sp>
        <p:nvSpPr>
          <p:cNvPr id="390" name="Google Shape;390;p27"/>
          <p:cNvSpPr txBox="1"/>
          <p:nvPr/>
        </p:nvSpPr>
        <p:spPr>
          <a:xfrm>
            <a:off x="5002764" y="1826420"/>
            <a:ext cx="1656600" cy="2154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b="1" lang="uk">
                <a:solidFill>
                  <a:srgbClr val="161617"/>
                </a:solidFill>
                <a:latin typeface="Arimo"/>
                <a:ea typeface="Arimo"/>
                <a:cs typeface="Arimo"/>
                <a:sym typeface="Arimo"/>
              </a:rPr>
              <a:t>Competitor 2</a:t>
            </a:r>
            <a:endParaRPr b="1">
              <a:solidFill>
                <a:srgbClr val="161617"/>
              </a:solidFill>
              <a:latin typeface="Arimo"/>
              <a:ea typeface="Arimo"/>
              <a:cs typeface="Arimo"/>
              <a:sym typeface="Arimo"/>
            </a:endParaRPr>
          </a:p>
        </p:txBody>
      </p:sp>
      <p:sp>
        <p:nvSpPr>
          <p:cNvPr id="391" name="Google Shape;391;p27"/>
          <p:cNvSpPr txBox="1"/>
          <p:nvPr/>
        </p:nvSpPr>
        <p:spPr>
          <a:xfrm>
            <a:off x="5002764" y="2116874"/>
            <a:ext cx="1656600" cy="3777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sz="1100">
                <a:solidFill>
                  <a:srgbClr val="161617"/>
                </a:solidFill>
                <a:latin typeface="Arimo"/>
                <a:ea typeface="Arimo"/>
                <a:cs typeface="Arimo"/>
                <a:sym typeface="Arimo"/>
              </a:rPr>
              <a:t>Tell about their </a:t>
            </a:r>
            <a:endParaRPr sz="1100">
              <a:solidFill>
                <a:srgbClr val="161617"/>
              </a:solidFill>
              <a:latin typeface="Arimo"/>
              <a:ea typeface="Arimo"/>
              <a:cs typeface="Arimo"/>
              <a:sym typeface="Arimo"/>
            </a:endParaRPr>
          </a:p>
          <a:p>
            <a:pPr indent="0" lvl="0" marL="0" rtl="0" algn="ctr">
              <a:lnSpc>
                <a:spcPct val="123000"/>
              </a:lnSpc>
              <a:spcBef>
                <a:spcPts val="0"/>
              </a:spcBef>
              <a:spcAft>
                <a:spcPts val="0"/>
              </a:spcAft>
              <a:buNone/>
            </a:pPr>
            <a:r>
              <a:rPr lang="uk" sz="1100">
                <a:solidFill>
                  <a:srgbClr val="161617"/>
                </a:solidFill>
                <a:latin typeface="Arimo"/>
                <a:ea typeface="Arimo"/>
                <a:cs typeface="Arimo"/>
                <a:sym typeface="Arimo"/>
              </a:rPr>
              <a:t>weaknesses</a:t>
            </a:r>
            <a:r>
              <a:rPr lang="uk" sz="1100">
                <a:solidFill>
                  <a:srgbClr val="161617"/>
                </a:solidFill>
                <a:latin typeface="Arimo"/>
                <a:ea typeface="Arimo"/>
                <a:cs typeface="Arimo"/>
                <a:sym typeface="Arimo"/>
              </a:rPr>
              <a:t>/strengths.</a:t>
            </a:r>
            <a:endParaRPr sz="1100">
              <a:solidFill>
                <a:srgbClr val="161617"/>
              </a:solidFill>
              <a:latin typeface="Arimo"/>
              <a:ea typeface="Arimo"/>
              <a:cs typeface="Arimo"/>
              <a:sym typeface="Arimo"/>
            </a:endParaRPr>
          </a:p>
        </p:txBody>
      </p:sp>
      <p:sp>
        <p:nvSpPr>
          <p:cNvPr id="392" name="Google Shape;392;p27"/>
          <p:cNvSpPr txBox="1"/>
          <p:nvPr/>
        </p:nvSpPr>
        <p:spPr>
          <a:xfrm>
            <a:off x="2218895" y="3331095"/>
            <a:ext cx="1656600" cy="2154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b="1" lang="uk">
                <a:solidFill>
                  <a:srgbClr val="161617"/>
                </a:solidFill>
                <a:latin typeface="Arimo"/>
                <a:ea typeface="Arimo"/>
                <a:cs typeface="Arimo"/>
                <a:sym typeface="Arimo"/>
              </a:rPr>
              <a:t>Competitor 3</a:t>
            </a:r>
            <a:endParaRPr b="1">
              <a:solidFill>
                <a:srgbClr val="161617"/>
              </a:solidFill>
              <a:latin typeface="Arimo"/>
              <a:ea typeface="Arimo"/>
              <a:cs typeface="Arimo"/>
              <a:sym typeface="Arimo"/>
            </a:endParaRPr>
          </a:p>
        </p:txBody>
      </p:sp>
      <p:sp>
        <p:nvSpPr>
          <p:cNvPr id="393" name="Google Shape;393;p27"/>
          <p:cNvSpPr txBox="1"/>
          <p:nvPr/>
        </p:nvSpPr>
        <p:spPr>
          <a:xfrm>
            <a:off x="2218895" y="3621549"/>
            <a:ext cx="1656600" cy="3777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sz="1100">
                <a:solidFill>
                  <a:srgbClr val="161617"/>
                </a:solidFill>
                <a:latin typeface="Arimo"/>
                <a:ea typeface="Arimo"/>
                <a:cs typeface="Arimo"/>
                <a:sym typeface="Arimo"/>
              </a:rPr>
              <a:t>Tell about their </a:t>
            </a:r>
            <a:endParaRPr sz="1100">
              <a:solidFill>
                <a:srgbClr val="161617"/>
              </a:solidFill>
              <a:latin typeface="Arimo"/>
              <a:ea typeface="Arimo"/>
              <a:cs typeface="Arimo"/>
              <a:sym typeface="Arimo"/>
            </a:endParaRPr>
          </a:p>
          <a:p>
            <a:pPr indent="0" lvl="0" marL="0" rtl="0" algn="ctr">
              <a:lnSpc>
                <a:spcPct val="123000"/>
              </a:lnSpc>
              <a:spcBef>
                <a:spcPts val="0"/>
              </a:spcBef>
              <a:spcAft>
                <a:spcPts val="0"/>
              </a:spcAft>
              <a:buNone/>
            </a:pPr>
            <a:r>
              <a:rPr lang="uk" sz="1100">
                <a:solidFill>
                  <a:srgbClr val="161617"/>
                </a:solidFill>
                <a:latin typeface="Arimo"/>
                <a:ea typeface="Arimo"/>
                <a:cs typeface="Arimo"/>
                <a:sym typeface="Arimo"/>
              </a:rPr>
              <a:t>weaknesses</a:t>
            </a:r>
            <a:r>
              <a:rPr lang="uk" sz="1100">
                <a:solidFill>
                  <a:srgbClr val="161617"/>
                </a:solidFill>
                <a:latin typeface="Arimo"/>
                <a:ea typeface="Arimo"/>
                <a:cs typeface="Arimo"/>
                <a:sym typeface="Arimo"/>
              </a:rPr>
              <a:t>/strengths.</a:t>
            </a:r>
            <a:endParaRPr sz="1100">
              <a:solidFill>
                <a:srgbClr val="161617"/>
              </a:solidFill>
              <a:latin typeface="Arimo"/>
              <a:ea typeface="Arimo"/>
              <a:cs typeface="Arimo"/>
              <a:sym typeface="Arimo"/>
            </a:endParaRPr>
          </a:p>
        </p:txBody>
      </p:sp>
      <p:grpSp>
        <p:nvGrpSpPr>
          <p:cNvPr id="394" name="Google Shape;394;p27"/>
          <p:cNvGrpSpPr/>
          <p:nvPr/>
        </p:nvGrpSpPr>
        <p:grpSpPr>
          <a:xfrm>
            <a:off x="5002764" y="2913874"/>
            <a:ext cx="1656600" cy="1085375"/>
            <a:chOff x="2218895" y="1409199"/>
            <a:chExt cx="1656600" cy="1085375"/>
          </a:xfrm>
        </p:grpSpPr>
        <p:pic>
          <p:nvPicPr>
            <p:cNvPr id="395" name="Google Shape;395;p27"/>
            <p:cNvPicPr preferRelativeResize="0"/>
            <p:nvPr/>
          </p:nvPicPr>
          <p:blipFill>
            <a:blip r:embed="rId5">
              <a:alphaModFix/>
            </a:blip>
            <a:stretch>
              <a:fillRect/>
            </a:stretch>
          </p:blipFill>
          <p:spPr>
            <a:xfrm>
              <a:off x="2811732" y="1409199"/>
              <a:ext cx="470925" cy="355975"/>
            </a:xfrm>
            <a:prstGeom prst="rect">
              <a:avLst/>
            </a:prstGeom>
            <a:noFill/>
            <a:ln>
              <a:noFill/>
            </a:ln>
          </p:spPr>
        </p:pic>
        <p:sp>
          <p:nvSpPr>
            <p:cNvPr id="396" name="Google Shape;396;p27"/>
            <p:cNvSpPr txBox="1"/>
            <p:nvPr/>
          </p:nvSpPr>
          <p:spPr>
            <a:xfrm>
              <a:off x="2218895" y="1826420"/>
              <a:ext cx="1656600" cy="2154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b="1" lang="uk">
                  <a:solidFill>
                    <a:srgbClr val="161617"/>
                  </a:solidFill>
                  <a:latin typeface="Arimo"/>
                  <a:ea typeface="Arimo"/>
                  <a:cs typeface="Arimo"/>
                  <a:sym typeface="Arimo"/>
                </a:rPr>
                <a:t>Competitor 4</a:t>
              </a:r>
              <a:endParaRPr b="1">
                <a:solidFill>
                  <a:srgbClr val="161617"/>
                </a:solidFill>
                <a:latin typeface="Arimo"/>
                <a:ea typeface="Arimo"/>
                <a:cs typeface="Arimo"/>
                <a:sym typeface="Arimo"/>
              </a:endParaRPr>
            </a:p>
          </p:txBody>
        </p:sp>
        <p:sp>
          <p:nvSpPr>
            <p:cNvPr id="397" name="Google Shape;397;p27"/>
            <p:cNvSpPr txBox="1"/>
            <p:nvPr/>
          </p:nvSpPr>
          <p:spPr>
            <a:xfrm>
              <a:off x="2218895" y="2116874"/>
              <a:ext cx="1656600" cy="3777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sz="1100">
                  <a:solidFill>
                    <a:srgbClr val="161617"/>
                  </a:solidFill>
                  <a:latin typeface="Arimo"/>
                  <a:ea typeface="Arimo"/>
                  <a:cs typeface="Arimo"/>
                  <a:sym typeface="Arimo"/>
                </a:rPr>
                <a:t>Tell about their </a:t>
              </a:r>
              <a:endParaRPr sz="1100">
                <a:solidFill>
                  <a:srgbClr val="161617"/>
                </a:solidFill>
                <a:latin typeface="Arimo"/>
                <a:ea typeface="Arimo"/>
                <a:cs typeface="Arimo"/>
                <a:sym typeface="Arimo"/>
              </a:endParaRPr>
            </a:p>
            <a:p>
              <a:pPr indent="0" lvl="0" marL="0" rtl="0" algn="ctr">
                <a:lnSpc>
                  <a:spcPct val="123000"/>
                </a:lnSpc>
                <a:spcBef>
                  <a:spcPts val="0"/>
                </a:spcBef>
                <a:spcAft>
                  <a:spcPts val="0"/>
                </a:spcAft>
                <a:buNone/>
              </a:pPr>
              <a:r>
                <a:rPr lang="uk" sz="1100">
                  <a:solidFill>
                    <a:srgbClr val="161617"/>
                  </a:solidFill>
                  <a:latin typeface="Arimo"/>
                  <a:ea typeface="Arimo"/>
                  <a:cs typeface="Arimo"/>
                  <a:sym typeface="Arimo"/>
                </a:rPr>
                <a:t>weaknesses</a:t>
              </a:r>
              <a:r>
                <a:rPr lang="uk" sz="1100">
                  <a:solidFill>
                    <a:srgbClr val="161617"/>
                  </a:solidFill>
                  <a:latin typeface="Arimo"/>
                  <a:ea typeface="Arimo"/>
                  <a:cs typeface="Arimo"/>
                  <a:sym typeface="Arimo"/>
                </a:rPr>
                <a:t>/strengths.</a:t>
              </a:r>
              <a:endParaRPr sz="1100">
                <a:solidFill>
                  <a:srgbClr val="161617"/>
                </a:solidFill>
                <a:latin typeface="Arimo"/>
                <a:ea typeface="Arimo"/>
                <a:cs typeface="Arimo"/>
                <a:sym typeface="Arimo"/>
              </a:endParaRPr>
            </a:p>
          </p:txBody>
        </p:sp>
      </p:grpSp>
      <p:pic>
        <p:nvPicPr>
          <p:cNvPr id="398" name="Google Shape;398;p27"/>
          <p:cNvPicPr preferRelativeResize="0"/>
          <p:nvPr/>
        </p:nvPicPr>
        <p:blipFill>
          <a:blip r:embed="rId4">
            <a:alphaModFix/>
          </a:blip>
          <a:stretch>
            <a:fillRect/>
          </a:stretch>
        </p:blipFill>
        <p:spPr>
          <a:xfrm>
            <a:off x="2811732" y="2898481"/>
            <a:ext cx="470925" cy="355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28"/>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cxnSp>
        <p:nvCxnSpPr>
          <p:cNvPr id="404" name="Google Shape;404;p28"/>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405" name="Google Shape;405;p28"/>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16</a:t>
            </a:r>
            <a:endParaRPr b="1" sz="1200">
              <a:solidFill>
                <a:srgbClr val="AA1F24"/>
              </a:solidFill>
              <a:latin typeface="Arimo"/>
              <a:ea typeface="Arimo"/>
              <a:cs typeface="Arimo"/>
              <a:sym typeface="Arimo"/>
            </a:endParaRPr>
          </a:p>
        </p:txBody>
      </p:sp>
      <p:cxnSp>
        <p:nvCxnSpPr>
          <p:cNvPr id="406" name="Google Shape;406;p28"/>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407" name="Google Shape;407;p28"/>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161617"/>
                </a:solidFill>
                <a:latin typeface="Abril Fatface"/>
                <a:ea typeface="Abril Fatface"/>
                <a:cs typeface="Abril Fatface"/>
                <a:sym typeface="Abril Fatface"/>
              </a:rPr>
              <a:t>Market Opportunity</a:t>
            </a:r>
            <a:endParaRPr sz="3500">
              <a:solidFill>
                <a:srgbClr val="161617"/>
              </a:solidFill>
              <a:latin typeface="Abril Fatface"/>
              <a:ea typeface="Abril Fatface"/>
              <a:cs typeface="Abril Fatface"/>
              <a:sym typeface="Abril Fatface"/>
            </a:endParaRPr>
          </a:p>
        </p:txBody>
      </p:sp>
      <p:cxnSp>
        <p:nvCxnSpPr>
          <p:cNvPr id="408" name="Google Shape;408;p28"/>
          <p:cNvCxnSpPr/>
          <p:nvPr/>
        </p:nvCxnSpPr>
        <p:spPr>
          <a:xfrm>
            <a:off x="647000" y="1410750"/>
            <a:ext cx="0" cy="1231500"/>
          </a:xfrm>
          <a:prstGeom prst="straightConnector1">
            <a:avLst/>
          </a:prstGeom>
          <a:noFill/>
          <a:ln cap="flat" cmpd="sng" w="28575">
            <a:solidFill>
              <a:srgbClr val="161617"/>
            </a:solidFill>
            <a:prstDash val="solid"/>
            <a:round/>
            <a:headEnd len="med" w="med" type="none"/>
            <a:tailEnd len="med" w="med" type="none"/>
          </a:ln>
        </p:spPr>
      </p:cxnSp>
      <p:pic>
        <p:nvPicPr>
          <p:cNvPr id="409" name="Google Shape;409;p28"/>
          <p:cNvPicPr preferRelativeResize="0"/>
          <p:nvPr/>
        </p:nvPicPr>
        <p:blipFill>
          <a:blip r:embed="rId4">
            <a:alphaModFix/>
          </a:blip>
          <a:stretch>
            <a:fillRect/>
          </a:stretch>
        </p:blipFill>
        <p:spPr>
          <a:xfrm>
            <a:off x="5282065" y="3152862"/>
            <a:ext cx="210500" cy="226692"/>
          </a:xfrm>
          <a:prstGeom prst="rect">
            <a:avLst/>
          </a:prstGeom>
          <a:noFill/>
          <a:ln>
            <a:noFill/>
          </a:ln>
        </p:spPr>
      </p:pic>
      <p:pic>
        <p:nvPicPr>
          <p:cNvPr id="410" name="Google Shape;410;p28"/>
          <p:cNvPicPr preferRelativeResize="0"/>
          <p:nvPr/>
        </p:nvPicPr>
        <p:blipFill>
          <a:blip r:embed="rId5">
            <a:alphaModFix/>
          </a:blip>
          <a:stretch>
            <a:fillRect/>
          </a:stretch>
        </p:blipFill>
        <p:spPr>
          <a:xfrm>
            <a:off x="5252917" y="1419317"/>
            <a:ext cx="239646" cy="294700"/>
          </a:xfrm>
          <a:prstGeom prst="rect">
            <a:avLst/>
          </a:prstGeom>
          <a:noFill/>
          <a:ln>
            <a:noFill/>
          </a:ln>
        </p:spPr>
      </p:pic>
      <p:pic>
        <p:nvPicPr>
          <p:cNvPr id="411" name="Google Shape;411;p28"/>
          <p:cNvPicPr preferRelativeResize="0"/>
          <p:nvPr/>
        </p:nvPicPr>
        <p:blipFill>
          <a:blip r:embed="rId6">
            <a:alphaModFix/>
          </a:blip>
          <a:stretch>
            <a:fillRect/>
          </a:stretch>
        </p:blipFill>
        <p:spPr>
          <a:xfrm>
            <a:off x="849700" y="3153122"/>
            <a:ext cx="272031" cy="246123"/>
          </a:xfrm>
          <a:prstGeom prst="rect">
            <a:avLst/>
          </a:prstGeom>
          <a:noFill/>
          <a:ln>
            <a:noFill/>
          </a:ln>
        </p:spPr>
      </p:pic>
      <p:grpSp>
        <p:nvGrpSpPr>
          <p:cNvPr id="412" name="Google Shape;412;p28"/>
          <p:cNvGrpSpPr/>
          <p:nvPr/>
        </p:nvGrpSpPr>
        <p:grpSpPr>
          <a:xfrm>
            <a:off x="903325" y="1399399"/>
            <a:ext cx="3428890" cy="1164551"/>
            <a:chOff x="903325" y="1399399"/>
            <a:chExt cx="3428890" cy="1164551"/>
          </a:xfrm>
        </p:grpSpPr>
        <p:pic>
          <p:nvPicPr>
            <p:cNvPr id="413" name="Google Shape;413;p28"/>
            <p:cNvPicPr preferRelativeResize="0"/>
            <p:nvPr/>
          </p:nvPicPr>
          <p:blipFill>
            <a:blip r:embed="rId7">
              <a:alphaModFix/>
            </a:blip>
            <a:stretch>
              <a:fillRect/>
            </a:stretch>
          </p:blipFill>
          <p:spPr>
            <a:xfrm>
              <a:off x="928450" y="1399399"/>
              <a:ext cx="199961" cy="294700"/>
            </a:xfrm>
            <a:prstGeom prst="rect">
              <a:avLst/>
            </a:prstGeom>
            <a:noFill/>
            <a:ln>
              <a:noFill/>
            </a:ln>
          </p:spPr>
        </p:pic>
        <p:sp>
          <p:nvSpPr>
            <p:cNvPr id="414" name="Google Shape;414;p28"/>
            <p:cNvSpPr txBox="1"/>
            <p:nvPr/>
          </p:nvSpPr>
          <p:spPr>
            <a:xfrm>
              <a:off x="1324415" y="1405116"/>
              <a:ext cx="30078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100">
                  <a:solidFill>
                    <a:srgbClr val="161617"/>
                  </a:solidFill>
                  <a:latin typeface="Abril Fatface"/>
                  <a:ea typeface="Abril Fatface"/>
                  <a:cs typeface="Abril Fatface"/>
                  <a:sym typeface="Abril Fatface"/>
                </a:rPr>
                <a:t>1 Key Opportunity</a:t>
              </a:r>
              <a:endParaRPr sz="2100">
                <a:solidFill>
                  <a:srgbClr val="161617"/>
                </a:solidFill>
                <a:latin typeface="Abril Fatface"/>
                <a:ea typeface="Abril Fatface"/>
                <a:cs typeface="Abril Fatface"/>
                <a:sym typeface="Abril Fatface"/>
              </a:endParaRPr>
            </a:p>
          </p:txBody>
        </p:sp>
        <p:sp>
          <p:nvSpPr>
            <p:cNvPr id="415" name="Google Shape;415;p28"/>
            <p:cNvSpPr txBox="1"/>
            <p:nvPr/>
          </p:nvSpPr>
          <p:spPr>
            <a:xfrm>
              <a:off x="903325" y="1924950"/>
              <a:ext cx="3300000" cy="6390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sz="1200">
                  <a:solidFill>
                    <a:srgbClr val="161617"/>
                  </a:solidFill>
                  <a:latin typeface="Arimo"/>
                  <a:ea typeface="Arimo"/>
                  <a:cs typeface="Arimo"/>
                  <a:sym typeface="Arimo"/>
                </a:rPr>
                <a:t>Tell us about the opportunities in the market, their potential for growth, and your strategy to capitalize on market trends and opportunities.</a:t>
              </a:r>
              <a:endParaRPr sz="1200">
                <a:solidFill>
                  <a:srgbClr val="161617"/>
                </a:solidFill>
                <a:latin typeface="Arimo"/>
                <a:ea typeface="Arimo"/>
                <a:cs typeface="Arimo"/>
                <a:sym typeface="Arimo"/>
              </a:endParaRPr>
            </a:p>
          </p:txBody>
        </p:sp>
      </p:grpSp>
      <p:cxnSp>
        <p:nvCxnSpPr>
          <p:cNvPr id="416" name="Google Shape;416;p28"/>
          <p:cNvCxnSpPr/>
          <p:nvPr/>
        </p:nvCxnSpPr>
        <p:spPr>
          <a:xfrm>
            <a:off x="647000" y="3157125"/>
            <a:ext cx="0" cy="1231500"/>
          </a:xfrm>
          <a:prstGeom prst="straightConnector1">
            <a:avLst/>
          </a:prstGeom>
          <a:noFill/>
          <a:ln cap="flat" cmpd="sng" w="28575">
            <a:solidFill>
              <a:srgbClr val="161617"/>
            </a:solidFill>
            <a:prstDash val="solid"/>
            <a:round/>
            <a:headEnd len="med" w="med" type="none"/>
            <a:tailEnd len="med" w="med" type="none"/>
          </a:ln>
        </p:spPr>
      </p:cxnSp>
      <p:cxnSp>
        <p:nvCxnSpPr>
          <p:cNvPr id="417" name="Google Shape;417;p28"/>
          <p:cNvCxnSpPr/>
          <p:nvPr/>
        </p:nvCxnSpPr>
        <p:spPr>
          <a:xfrm>
            <a:off x="4967050" y="3157125"/>
            <a:ext cx="0" cy="1231500"/>
          </a:xfrm>
          <a:prstGeom prst="straightConnector1">
            <a:avLst/>
          </a:prstGeom>
          <a:noFill/>
          <a:ln cap="flat" cmpd="sng" w="28575">
            <a:solidFill>
              <a:srgbClr val="161617"/>
            </a:solidFill>
            <a:prstDash val="solid"/>
            <a:round/>
            <a:headEnd len="med" w="med" type="none"/>
            <a:tailEnd len="med" w="med" type="none"/>
          </a:ln>
        </p:spPr>
      </p:cxnSp>
      <p:sp>
        <p:nvSpPr>
          <p:cNvPr id="418" name="Google Shape;418;p28"/>
          <p:cNvSpPr txBox="1"/>
          <p:nvPr/>
        </p:nvSpPr>
        <p:spPr>
          <a:xfrm>
            <a:off x="1324415" y="3114620"/>
            <a:ext cx="30078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100">
                <a:solidFill>
                  <a:srgbClr val="161617"/>
                </a:solidFill>
                <a:latin typeface="Abril Fatface"/>
                <a:ea typeface="Abril Fatface"/>
                <a:cs typeface="Abril Fatface"/>
                <a:sym typeface="Abril Fatface"/>
              </a:rPr>
              <a:t>2 Key Opportunity</a:t>
            </a:r>
            <a:endParaRPr sz="2100">
              <a:solidFill>
                <a:srgbClr val="161617"/>
              </a:solidFill>
              <a:latin typeface="Abril Fatface"/>
              <a:ea typeface="Abril Fatface"/>
              <a:cs typeface="Abril Fatface"/>
              <a:sym typeface="Abril Fatface"/>
            </a:endParaRPr>
          </a:p>
        </p:txBody>
      </p:sp>
      <p:sp>
        <p:nvSpPr>
          <p:cNvPr id="419" name="Google Shape;419;p28"/>
          <p:cNvSpPr txBox="1"/>
          <p:nvPr/>
        </p:nvSpPr>
        <p:spPr>
          <a:xfrm>
            <a:off x="903325" y="3671325"/>
            <a:ext cx="3300000" cy="6390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sz="1200">
                <a:solidFill>
                  <a:srgbClr val="161617"/>
                </a:solidFill>
                <a:latin typeface="Arimo"/>
                <a:ea typeface="Arimo"/>
                <a:cs typeface="Arimo"/>
                <a:sym typeface="Arimo"/>
              </a:rPr>
              <a:t>Tell us about the opportunities in the market, their potential for growth, and your strategy to capitalize on market trends and opportunities.</a:t>
            </a:r>
            <a:endParaRPr sz="1200">
              <a:solidFill>
                <a:srgbClr val="161617"/>
              </a:solidFill>
              <a:latin typeface="Arimo"/>
              <a:ea typeface="Arimo"/>
              <a:cs typeface="Arimo"/>
              <a:sym typeface="Arimo"/>
            </a:endParaRPr>
          </a:p>
        </p:txBody>
      </p:sp>
      <p:sp>
        <p:nvSpPr>
          <p:cNvPr id="420" name="Google Shape;420;p28"/>
          <p:cNvSpPr txBox="1"/>
          <p:nvPr/>
        </p:nvSpPr>
        <p:spPr>
          <a:xfrm>
            <a:off x="5644465" y="1405116"/>
            <a:ext cx="30078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100">
                <a:solidFill>
                  <a:srgbClr val="161617"/>
                </a:solidFill>
                <a:latin typeface="Abril Fatface"/>
                <a:ea typeface="Abril Fatface"/>
                <a:cs typeface="Abril Fatface"/>
                <a:sym typeface="Abril Fatface"/>
              </a:rPr>
              <a:t>3 Key Opportunity</a:t>
            </a:r>
            <a:endParaRPr sz="2100">
              <a:solidFill>
                <a:srgbClr val="161617"/>
              </a:solidFill>
              <a:latin typeface="Abril Fatface"/>
              <a:ea typeface="Abril Fatface"/>
              <a:cs typeface="Abril Fatface"/>
              <a:sym typeface="Abril Fatface"/>
            </a:endParaRPr>
          </a:p>
        </p:txBody>
      </p:sp>
      <p:sp>
        <p:nvSpPr>
          <p:cNvPr id="421" name="Google Shape;421;p28"/>
          <p:cNvSpPr txBox="1"/>
          <p:nvPr/>
        </p:nvSpPr>
        <p:spPr>
          <a:xfrm>
            <a:off x="5223375" y="1924950"/>
            <a:ext cx="3300000" cy="6390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sz="1200">
                <a:solidFill>
                  <a:srgbClr val="161617"/>
                </a:solidFill>
                <a:latin typeface="Arimo"/>
                <a:ea typeface="Arimo"/>
                <a:cs typeface="Arimo"/>
                <a:sym typeface="Arimo"/>
              </a:rPr>
              <a:t>Tell us about the opportunities in the market, their potential for growth, and your strategy to capitalize on market trends and opportunities.</a:t>
            </a:r>
            <a:endParaRPr sz="1200">
              <a:solidFill>
                <a:srgbClr val="161617"/>
              </a:solidFill>
              <a:latin typeface="Arimo"/>
              <a:ea typeface="Arimo"/>
              <a:cs typeface="Arimo"/>
              <a:sym typeface="Arimo"/>
            </a:endParaRPr>
          </a:p>
        </p:txBody>
      </p:sp>
      <p:sp>
        <p:nvSpPr>
          <p:cNvPr id="422" name="Google Shape;422;p28"/>
          <p:cNvSpPr txBox="1"/>
          <p:nvPr/>
        </p:nvSpPr>
        <p:spPr>
          <a:xfrm>
            <a:off x="5644465" y="3114620"/>
            <a:ext cx="30078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100">
                <a:solidFill>
                  <a:srgbClr val="161617"/>
                </a:solidFill>
                <a:latin typeface="Abril Fatface"/>
                <a:ea typeface="Abril Fatface"/>
                <a:cs typeface="Abril Fatface"/>
                <a:sym typeface="Abril Fatface"/>
              </a:rPr>
              <a:t>4 Key Opportunity</a:t>
            </a:r>
            <a:endParaRPr sz="2100">
              <a:solidFill>
                <a:srgbClr val="161617"/>
              </a:solidFill>
              <a:latin typeface="Abril Fatface"/>
              <a:ea typeface="Abril Fatface"/>
              <a:cs typeface="Abril Fatface"/>
              <a:sym typeface="Abril Fatface"/>
            </a:endParaRPr>
          </a:p>
        </p:txBody>
      </p:sp>
      <p:sp>
        <p:nvSpPr>
          <p:cNvPr id="423" name="Google Shape;423;p28"/>
          <p:cNvSpPr txBox="1"/>
          <p:nvPr/>
        </p:nvSpPr>
        <p:spPr>
          <a:xfrm>
            <a:off x="5223375" y="3671325"/>
            <a:ext cx="3300000" cy="6390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sz="1200">
                <a:solidFill>
                  <a:srgbClr val="161617"/>
                </a:solidFill>
                <a:latin typeface="Arimo"/>
                <a:ea typeface="Arimo"/>
                <a:cs typeface="Arimo"/>
                <a:sym typeface="Arimo"/>
              </a:rPr>
              <a:t>Tell us about the opportunities in the market, their potential for growth, and your strategy to capitalize on market trends and opportunities.</a:t>
            </a:r>
            <a:endParaRPr sz="1200">
              <a:solidFill>
                <a:srgbClr val="161617"/>
              </a:solidFill>
              <a:latin typeface="Arimo"/>
              <a:ea typeface="Arimo"/>
              <a:cs typeface="Arimo"/>
              <a:sym typeface="Arimo"/>
            </a:endParaRPr>
          </a:p>
        </p:txBody>
      </p:sp>
      <p:cxnSp>
        <p:nvCxnSpPr>
          <p:cNvPr id="424" name="Google Shape;424;p28"/>
          <p:cNvCxnSpPr/>
          <p:nvPr/>
        </p:nvCxnSpPr>
        <p:spPr>
          <a:xfrm>
            <a:off x="4967050" y="1422875"/>
            <a:ext cx="0" cy="1231500"/>
          </a:xfrm>
          <a:prstGeom prst="straightConnector1">
            <a:avLst/>
          </a:prstGeom>
          <a:noFill/>
          <a:ln cap="flat" cmpd="sng" w="28575">
            <a:solidFill>
              <a:srgbClr val="161617"/>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29"/>
          <p:cNvPicPr preferRelativeResize="0"/>
          <p:nvPr/>
        </p:nvPicPr>
        <p:blipFill rotWithShape="1">
          <a:blip r:embed="rId3">
            <a:alphaModFix/>
          </a:blip>
          <a:srcRect b="475" l="465" r="475" t="465"/>
          <a:stretch/>
        </p:blipFill>
        <p:spPr>
          <a:xfrm>
            <a:off x="0" y="0"/>
            <a:ext cx="9144003" cy="5143501"/>
          </a:xfrm>
          <a:prstGeom prst="rect">
            <a:avLst/>
          </a:prstGeom>
          <a:noFill/>
          <a:ln>
            <a:noFill/>
          </a:ln>
        </p:spPr>
      </p:pic>
      <p:cxnSp>
        <p:nvCxnSpPr>
          <p:cNvPr id="430" name="Google Shape;430;p29"/>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431" name="Google Shape;431;p29"/>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17</a:t>
            </a:r>
            <a:endParaRPr b="1" sz="1200">
              <a:solidFill>
                <a:srgbClr val="AA1F24"/>
              </a:solidFill>
              <a:latin typeface="Arimo"/>
              <a:ea typeface="Arimo"/>
              <a:cs typeface="Arimo"/>
              <a:sym typeface="Arimo"/>
            </a:endParaRPr>
          </a:p>
        </p:txBody>
      </p:sp>
      <p:grpSp>
        <p:nvGrpSpPr>
          <p:cNvPr id="432" name="Google Shape;432;p29"/>
          <p:cNvGrpSpPr/>
          <p:nvPr/>
        </p:nvGrpSpPr>
        <p:grpSpPr>
          <a:xfrm>
            <a:off x="630000" y="463525"/>
            <a:ext cx="393600" cy="3856600"/>
            <a:chOff x="630000" y="463525"/>
            <a:chExt cx="393600" cy="3856600"/>
          </a:xfrm>
        </p:grpSpPr>
        <p:sp>
          <p:nvSpPr>
            <p:cNvPr id="433" name="Google Shape;433;p29"/>
            <p:cNvSpPr/>
            <p:nvPr/>
          </p:nvSpPr>
          <p:spPr>
            <a:xfrm>
              <a:off x="630000" y="3708725"/>
              <a:ext cx="393600" cy="611400"/>
            </a:xfrm>
            <a:prstGeom prst="rect">
              <a:avLst/>
            </a:prstGeom>
            <a:solidFill>
              <a:srgbClr val="AA1F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4" name="Google Shape;434;p29"/>
            <p:cNvSpPr/>
            <p:nvPr/>
          </p:nvSpPr>
          <p:spPr>
            <a:xfrm>
              <a:off x="630000" y="1959425"/>
              <a:ext cx="393600" cy="1749300"/>
            </a:xfrm>
            <a:prstGeom prst="rect">
              <a:avLst/>
            </a:prstGeom>
            <a:solidFill>
              <a:srgbClr val="ECECE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5" name="Google Shape;435;p29"/>
            <p:cNvSpPr/>
            <p:nvPr/>
          </p:nvSpPr>
          <p:spPr>
            <a:xfrm>
              <a:off x="630000" y="463525"/>
              <a:ext cx="393600" cy="2628300"/>
            </a:xfrm>
            <a:prstGeom prst="rect">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436" name="Google Shape;436;p29"/>
          <p:cNvSpPr/>
          <p:nvPr/>
        </p:nvSpPr>
        <p:spPr>
          <a:xfrm>
            <a:off x="5338725" y="-29800"/>
            <a:ext cx="3211193" cy="5205727"/>
          </a:xfrm>
          <a:custGeom>
            <a:rect b="b" l="l" r="r" t="t"/>
            <a:pathLst>
              <a:path extrusionOk="0" h="205699" w="126887">
                <a:moveTo>
                  <a:pt x="0" y="0"/>
                </a:moveTo>
                <a:lnTo>
                  <a:pt x="126887" y="205699"/>
                </a:lnTo>
              </a:path>
            </a:pathLst>
          </a:custGeom>
          <a:noFill/>
          <a:ln cap="flat" cmpd="sng" w="28575">
            <a:solidFill>
              <a:srgbClr val="161617"/>
            </a:solidFill>
            <a:prstDash val="solid"/>
            <a:round/>
            <a:headEnd len="med" w="med" type="none"/>
            <a:tailEnd len="med" w="med" type="none"/>
          </a:ln>
        </p:spPr>
      </p:sp>
      <p:grpSp>
        <p:nvGrpSpPr>
          <p:cNvPr id="437" name="Google Shape;437;p29"/>
          <p:cNvGrpSpPr/>
          <p:nvPr/>
        </p:nvGrpSpPr>
        <p:grpSpPr>
          <a:xfrm>
            <a:off x="1632850" y="884157"/>
            <a:ext cx="5878200" cy="3219521"/>
            <a:chOff x="1632850" y="1130900"/>
            <a:chExt cx="5878200" cy="3219521"/>
          </a:xfrm>
        </p:grpSpPr>
        <p:sp>
          <p:nvSpPr>
            <p:cNvPr id="438" name="Google Shape;438;p29"/>
            <p:cNvSpPr txBox="1"/>
            <p:nvPr/>
          </p:nvSpPr>
          <p:spPr>
            <a:xfrm>
              <a:off x="3256600" y="1130900"/>
              <a:ext cx="2630700" cy="147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600">
                  <a:solidFill>
                    <a:srgbClr val="AA1F24"/>
                  </a:solidFill>
                  <a:latin typeface="Abril Fatface"/>
                  <a:ea typeface="Abril Fatface"/>
                  <a:cs typeface="Abril Fatface"/>
                  <a:sym typeface="Abril Fatface"/>
                </a:rPr>
                <a:t>04</a:t>
              </a:r>
              <a:endParaRPr sz="9600">
                <a:solidFill>
                  <a:srgbClr val="AA1F24"/>
                </a:solidFill>
                <a:latin typeface="Abril Fatface"/>
                <a:ea typeface="Abril Fatface"/>
                <a:cs typeface="Abril Fatface"/>
                <a:sym typeface="Abril Fatface"/>
              </a:endParaRPr>
            </a:p>
          </p:txBody>
        </p:sp>
        <p:sp>
          <p:nvSpPr>
            <p:cNvPr id="439" name="Google Shape;439;p29"/>
            <p:cNvSpPr txBox="1"/>
            <p:nvPr/>
          </p:nvSpPr>
          <p:spPr>
            <a:xfrm>
              <a:off x="1632850" y="2435386"/>
              <a:ext cx="5878200" cy="1600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uk" sz="5200">
                  <a:solidFill>
                    <a:srgbClr val="161617"/>
                  </a:solidFill>
                  <a:latin typeface="Abril Fatface"/>
                  <a:ea typeface="Abril Fatface"/>
                  <a:cs typeface="Abril Fatface"/>
                  <a:sym typeface="Abril Fatface"/>
                </a:rPr>
                <a:t>Product </a:t>
              </a:r>
              <a:endParaRPr sz="5200">
                <a:solidFill>
                  <a:srgbClr val="161617"/>
                </a:solidFill>
                <a:latin typeface="Abril Fatface"/>
                <a:ea typeface="Abril Fatface"/>
                <a:cs typeface="Abril Fatface"/>
                <a:sym typeface="Abril Fatface"/>
              </a:endParaRPr>
            </a:p>
            <a:p>
              <a:pPr indent="0" lvl="0" marL="0" rtl="0" algn="ctr">
                <a:spcBef>
                  <a:spcPts val="0"/>
                </a:spcBef>
                <a:spcAft>
                  <a:spcPts val="0"/>
                </a:spcAft>
                <a:buNone/>
              </a:pPr>
              <a:r>
                <a:rPr lang="uk" sz="5200">
                  <a:solidFill>
                    <a:srgbClr val="161617"/>
                  </a:solidFill>
                  <a:latin typeface="Abril Fatface"/>
                  <a:ea typeface="Abril Fatface"/>
                  <a:cs typeface="Abril Fatface"/>
                  <a:sym typeface="Abril Fatface"/>
                </a:rPr>
                <a:t>Demo</a:t>
              </a:r>
              <a:endParaRPr sz="5200">
                <a:solidFill>
                  <a:srgbClr val="161617"/>
                </a:solidFill>
                <a:latin typeface="Abril Fatface"/>
                <a:ea typeface="Abril Fatface"/>
                <a:cs typeface="Abril Fatface"/>
                <a:sym typeface="Abril Fatface"/>
              </a:endParaRPr>
            </a:p>
          </p:txBody>
        </p:sp>
        <p:sp>
          <p:nvSpPr>
            <p:cNvPr id="440" name="Google Shape;440;p29"/>
            <p:cNvSpPr txBox="1"/>
            <p:nvPr/>
          </p:nvSpPr>
          <p:spPr>
            <a:xfrm>
              <a:off x="2303200" y="4196521"/>
              <a:ext cx="45375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161617"/>
                  </a:solidFill>
                  <a:latin typeface="Arimo"/>
                  <a:ea typeface="Arimo"/>
                  <a:cs typeface="Arimo"/>
                  <a:sym typeface="Arimo"/>
                </a:rPr>
                <a:t>Briefly tell about the slides that will be included in this group</a:t>
              </a:r>
              <a:endParaRPr sz="1000">
                <a:solidFill>
                  <a:srgbClr val="161617"/>
                </a:solidFill>
                <a:latin typeface="Arimo"/>
                <a:ea typeface="Arimo"/>
                <a:cs typeface="Arimo"/>
                <a:sym typeface="Arimo"/>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id="445" name="Google Shape;445;p30"/>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grpSp>
        <p:nvGrpSpPr>
          <p:cNvPr id="446" name="Google Shape;446;p30"/>
          <p:cNvGrpSpPr/>
          <p:nvPr/>
        </p:nvGrpSpPr>
        <p:grpSpPr>
          <a:xfrm>
            <a:off x="575604" y="-29800"/>
            <a:ext cx="7992793" cy="5205727"/>
            <a:chOff x="557125" y="-29800"/>
            <a:chExt cx="7992793" cy="5205727"/>
          </a:xfrm>
        </p:grpSpPr>
        <p:sp>
          <p:nvSpPr>
            <p:cNvPr id="447" name="Google Shape;447;p30"/>
            <p:cNvSpPr/>
            <p:nvPr/>
          </p:nvSpPr>
          <p:spPr>
            <a:xfrm>
              <a:off x="5338725" y="-29800"/>
              <a:ext cx="3211193" cy="5205727"/>
            </a:xfrm>
            <a:custGeom>
              <a:rect b="b" l="l" r="r" t="t"/>
              <a:pathLst>
                <a:path extrusionOk="0" h="205699" w="126887">
                  <a:moveTo>
                    <a:pt x="0" y="0"/>
                  </a:moveTo>
                  <a:lnTo>
                    <a:pt x="126887" y="205699"/>
                  </a:lnTo>
                </a:path>
              </a:pathLst>
            </a:custGeom>
            <a:noFill/>
            <a:ln cap="flat" cmpd="sng" w="28575">
              <a:solidFill>
                <a:srgbClr val="ECECEC"/>
              </a:solidFill>
              <a:prstDash val="solid"/>
              <a:round/>
              <a:headEnd len="med" w="med" type="none"/>
              <a:tailEnd len="med" w="med" type="none"/>
            </a:ln>
          </p:spPr>
        </p:sp>
        <p:sp>
          <p:nvSpPr>
            <p:cNvPr id="448" name="Google Shape;448;p30"/>
            <p:cNvSpPr/>
            <p:nvPr/>
          </p:nvSpPr>
          <p:spPr>
            <a:xfrm flipH="1">
              <a:off x="557125" y="-29800"/>
              <a:ext cx="3211193" cy="5205727"/>
            </a:xfrm>
            <a:custGeom>
              <a:rect b="b" l="l" r="r" t="t"/>
              <a:pathLst>
                <a:path extrusionOk="0" h="205699" w="126887">
                  <a:moveTo>
                    <a:pt x="0" y="0"/>
                  </a:moveTo>
                  <a:lnTo>
                    <a:pt x="126887" y="205699"/>
                  </a:lnTo>
                </a:path>
              </a:pathLst>
            </a:custGeom>
            <a:noFill/>
            <a:ln cap="flat" cmpd="sng" w="28575">
              <a:solidFill>
                <a:srgbClr val="ECECEC"/>
              </a:solidFill>
              <a:prstDash val="solid"/>
              <a:round/>
              <a:headEnd len="med" w="med" type="none"/>
              <a:tailEnd len="med" w="med" type="none"/>
            </a:ln>
          </p:spPr>
        </p:sp>
      </p:grpSp>
      <p:cxnSp>
        <p:nvCxnSpPr>
          <p:cNvPr id="449" name="Google Shape;449;p30"/>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450" name="Google Shape;450;p30"/>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Your Product in Action</a:t>
            </a:r>
            <a:endParaRPr sz="3500">
              <a:solidFill>
                <a:srgbClr val="AA1F24"/>
              </a:solidFill>
              <a:latin typeface="Abril Fatface"/>
              <a:ea typeface="Abril Fatface"/>
              <a:cs typeface="Abril Fatface"/>
              <a:sym typeface="Abril Fatface"/>
            </a:endParaRPr>
          </a:p>
        </p:txBody>
      </p:sp>
      <p:cxnSp>
        <p:nvCxnSpPr>
          <p:cNvPr id="451" name="Google Shape;451;p30"/>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452" name="Google Shape;452;p30"/>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18</a:t>
            </a:r>
            <a:endParaRPr b="1" sz="1200">
              <a:solidFill>
                <a:srgbClr val="AA1F24"/>
              </a:solidFill>
              <a:latin typeface="Arimo"/>
              <a:ea typeface="Arimo"/>
              <a:cs typeface="Arimo"/>
              <a:sym typeface="Arimo"/>
            </a:endParaRPr>
          </a:p>
        </p:txBody>
      </p:sp>
      <p:sp>
        <p:nvSpPr>
          <p:cNvPr id="453" name="Google Shape;453;p30"/>
          <p:cNvSpPr txBox="1"/>
          <p:nvPr/>
        </p:nvSpPr>
        <p:spPr>
          <a:xfrm>
            <a:off x="1763700" y="4552346"/>
            <a:ext cx="56166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161617"/>
                </a:solidFill>
                <a:latin typeface="Arimo"/>
                <a:ea typeface="Arimo"/>
                <a:cs typeface="Arimo"/>
                <a:sym typeface="Arimo"/>
              </a:rPr>
              <a:t>Prepare a short and meaningful video demonstrating your product in action.</a:t>
            </a:r>
            <a:endParaRPr sz="1000">
              <a:solidFill>
                <a:srgbClr val="161617"/>
              </a:solidFill>
              <a:latin typeface="Arimo"/>
              <a:ea typeface="Arimo"/>
              <a:cs typeface="Arimo"/>
              <a:sym typeface="Arimo"/>
            </a:endParaRPr>
          </a:p>
        </p:txBody>
      </p:sp>
      <p:grpSp>
        <p:nvGrpSpPr>
          <p:cNvPr id="454" name="Google Shape;454;p30"/>
          <p:cNvGrpSpPr/>
          <p:nvPr/>
        </p:nvGrpSpPr>
        <p:grpSpPr>
          <a:xfrm>
            <a:off x="2136627" y="1347963"/>
            <a:ext cx="4870747" cy="3018487"/>
            <a:chOff x="2136627" y="1347963"/>
            <a:chExt cx="4870747" cy="3018487"/>
          </a:xfrm>
        </p:grpSpPr>
        <p:pic>
          <p:nvPicPr>
            <p:cNvPr id="455" name="Google Shape;455;p30"/>
            <p:cNvPicPr preferRelativeResize="0"/>
            <p:nvPr/>
          </p:nvPicPr>
          <p:blipFill>
            <a:blip r:embed="rId4">
              <a:alphaModFix/>
            </a:blip>
            <a:stretch>
              <a:fillRect/>
            </a:stretch>
          </p:blipFill>
          <p:spPr>
            <a:xfrm>
              <a:off x="2136627" y="1347963"/>
              <a:ext cx="4870747" cy="3018487"/>
            </a:xfrm>
            <a:prstGeom prst="rect">
              <a:avLst/>
            </a:prstGeom>
            <a:noFill/>
            <a:ln>
              <a:noFill/>
            </a:ln>
          </p:spPr>
        </p:pic>
        <p:sp>
          <p:nvSpPr>
            <p:cNvPr id="456" name="Google Shape;456;p30"/>
            <p:cNvSpPr txBox="1"/>
            <p:nvPr/>
          </p:nvSpPr>
          <p:spPr>
            <a:xfrm>
              <a:off x="6065167" y="4179063"/>
              <a:ext cx="492000" cy="12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800">
                  <a:solidFill>
                    <a:schemeClr val="lt1"/>
                  </a:solidFill>
                  <a:latin typeface="Arimo"/>
                  <a:ea typeface="Arimo"/>
                  <a:cs typeface="Arimo"/>
                  <a:sym typeface="Arimo"/>
                </a:rPr>
                <a:t>0:17/3:25</a:t>
              </a:r>
              <a:endParaRPr sz="800">
                <a:solidFill>
                  <a:schemeClr val="lt1"/>
                </a:solidFill>
                <a:latin typeface="Arimo"/>
                <a:ea typeface="Arimo"/>
                <a:cs typeface="Arimo"/>
                <a:sym typeface="Arimo"/>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p31"/>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cxnSp>
        <p:nvCxnSpPr>
          <p:cNvPr id="462" name="Google Shape;462;p31"/>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463" name="Google Shape;463;p31"/>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19</a:t>
            </a:r>
            <a:endParaRPr b="1" sz="1200">
              <a:solidFill>
                <a:srgbClr val="AA1F24"/>
              </a:solidFill>
              <a:latin typeface="Arimo"/>
              <a:ea typeface="Arimo"/>
              <a:cs typeface="Arimo"/>
              <a:sym typeface="Arimo"/>
            </a:endParaRPr>
          </a:p>
        </p:txBody>
      </p:sp>
      <p:cxnSp>
        <p:nvCxnSpPr>
          <p:cNvPr id="464" name="Google Shape;464;p31"/>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465" name="Google Shape;465;p31"/>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161617"/>
                </a:solidFill>
                <a:latin typeface="Abril Fatface"/>
                <a:ea typeface="Abril Fatface"/>
                <a:cs typeface="Abril Fatface"/>
                <a:sym typeface="Abril Fatface"/>
              </a:rPr>
              <a:t>Just Add a Photo</a:t>
            </a:r>
            <a:endParaRPr sz="3500">
              <a:solidFill>
                <a:srgbClr val="161617"/>
              </a:solidFill>
              <a:latin typeface="Abril Fatface"/>
              <a:ea typeface="Abril Fatface"/>
              <a:cs typeface="Abril Fatface"/>
              <a:sym typeface="Abril Fatface"/>
            </a:endParaRPr>
          </a:p>
        </p:txBody>
      </p:sp>
      <p:grpSp>
        <p:nvGrpSpPr>
          <p:cNvPr id="466" name="Google Shape;466;p31"/>
          <p:cNvGrpSpPr/>
          <p:nvPr/>
        </p:nvGrpSpPr>
        <p:grpSpPr>
          <a:xfrm>
            <a:off x="630000" y="1372451"/>
            <a:ext cx="7884149" cy="3008149"/>
            <a:chOff x="630000" y="1372451"/>
            <a:chExt cx="7884149" cy="3008149"/>
          </a:xfrm>
        </p:grpSpPr>
        <p:pic>
          <p:nvPicPr>
            <p:cNvPr id="467" name="Google Shape;467;p31"/>
            <p:cNvPicPr preferRelativeResize="0"/>
            <p:nvPr/>
          </p:nvPicPr>
          <p:blipFill>
            <a:blip r:embed="rId4">
              <a:alphaModFix/>
            </a:blip>
            <a:stretch>
              <a:fillRect/>
            </a:stretch>
          </p:blipFill>
          <p:spPr>
            <a:xfrm>
              <a:off x="630000" y="1372475"/>
              <a:ext cx="2628049" cy="3008124"/>
            </a:xfrm>
            <a:prstGeom prst="rect">
              <a:avLst/>
            </a:prstGeom>
            <a:noFill/>
            <a:ln cap="flat" cmpd="sng" w="19050">
              <a:solidFill>
                <a:srgbClr val="161617"/>
              </a:solidFill>
              <a:prstDash val="solid"/>
              <a:round/>
              <a:headEnd len="sm" w="sm" type="none"/>
              <a:tailEnd len="sm" w="sm" type="none"/>
            </a:ln>
          </p:spPr>
        </p:pic>
        <p:pic>
          <p:nvPicPr>
            <p:cNvPr id="468" name="Google Shape;468;p31"/>
            <p:cNvPicPr preferRelativeResize="0"/>
            <p:nvPr/>
          </p:nvPicPr>
          <p:blipFill rotWithShape="1">
            <a:blip r:embed="rId5">
              <a:alphaModFix/>
            </a:blip>
            <a:srcRect b="1219" l="1219" r="1219" t="1219"/>
            <a:stretch/>
          </p:blipFill>
          <p:spPr>
            <a:xfrm>
              <a:off x="3276500" y="2885300"/>
              <a:ext cx="2609600" cy="1495300"/>
            </a:xfrm>
            <a:prstGeom prst="rect">
              <a:avLst/>
            </a:prstGeom>
            <a:noFill/>
            <a:ln cap="flat" cmpd="sng" w="19050">
              <a:solidFill>
                <a:srgbClr val="161617"/>
              </a:solidFill>
              <a:prstDash val="solid"/>
              <a:round/>
              <a:headEnd len="sm" w="sm" type="none"/>
              <a:tailEnd len="sm" w="sm" type="none"/>
            </a:ln>
          </p:spPr>
        </p:pic>
        <p:pic>
          <p:nvPicPr>
            <p:cNvPr id="469" name="Google Shape;469;p31"/>
            <p:cNvPicPr preferRelativeResize="0"/>
            <p:nvPr/>
          </p:nvPicPr>
          <p:blipFill>
            <a:blip r:embed="rId6">
              <a:alphaModFix/>
            </a:blip>
            <a:stretch>
              <a:fillRect/>
            </a:stretch>
          </p:blipFill>
          <p:spPr>
            <a:xfrm>
              <a:off x="5886100" y="1372451"/>
              <a:ext cx="2628049" cy="3008149"/>
            </a:xfrm>
            <a:prstGeom prst="rect">
              <a:avLst/>
            </a:prstGeom>
            <a:noFill/>
            <a:ln cap="flat" cmpd="sng" w="19050">
              <a:solidFill>
                <a:srgbClr val="161617"/>
              </a:solidFill>
              <a:prstDash val="solid"/>
              <a:round/>
              <a:headEnd len="sm" w="sm" type="none"/>
              <a:tailEnd len="sm" w="sm" type="none"/>
            </a:ln>
          </p:spPr>
        </p:pic>
      </p:grpSp>
      <p:sp>
        <p:nvSpPr>
          <p:cNvPr id="470" name="Google Shape;470;p31"/>
          <p:cNvSpPr txBox="1"/>
          <p:nvPr/>
        </p:nvSpPr>
        <p:spPr>
          <a:xfrm>
            <a:off x="3282875" y="1848800"/>
            <a:ext cx="2578200" cy="5295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Clr>
                <a:schemeClr val="dk1"/>
              </a:buClr>
              <a:buSzPts val="1100"/>
              <a:buFont typeface="Arial"/>
              <a:buNone/>
            </a:pPr>
            <a:r>
              <a:rPr lang="uk" sz="1600">
                <a:solidFill>
                  <a:srgbClr val="161617"/>
                </a:solidFill>
                <a:latin typeface="Arimo"/>
                <a:ea typeface="Arimo"/>
                <a:cs typeface="Arimo"/>
                <a:sym typeface="Arimo"/>
              </a:rPr>
              <a:t>Prepare a photo of your </a:t>
            </a:r>
            <a:endParaRPr sz="1600">
              <a:solidFill>
                <a:srgbClr val="161617"/>
              </a:solidFill>
              <a:latin typeface="Arimo"/>
              <a:ea typeface="Arimo"/>
              <a:cs typeface="Arimo"/>
              <a:sym typeface="Arimo"/>
            </a:endParaRPr>
          </a:p>
          <a:p>
            <a:pPr indent="0" lvl="0" marL="0" rtl="0" algn="ctr">
              <a:lnSpc>
                <a:spcPct val="115000"/>
              </a:lnSpc>
              <a:spcBef>
                <a:spcPts val="0"/>
              </a:spcBef>
              <a:spcAft>
                <a:spcPts val="0"/>
              </a:spcAft>
              <a:buNone/>
            </a:pPr>
            <a:r>
              <a:rPr lang="uk" sz="1600">
                <a:solidFill>
                  <a:srgbClr val="161617"/>
                </a:solidFill>
                <a:latin typeface="Arimo"/>
                <a:ea typeface="Arimo"/>
                <a:cs typeface="Arimo"/>
                <a:sym typeface="Arimo"/>
              </a:rPr>
              <a:t>product in action.</a:t>
            </a:r>
            <a:endParaRPr sz="1600">
              <a:solidFill>
                <a:srgbClr val="161617"/>
              </a:solidFill>
              <a:latin typeface="Arimo"/>
              <a:ea typeface="Arimo"/>
              <a:cs typeface="Arimo"/>
              <a:sym typeface="Arim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4"/>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cxnSp>
        <p:nvCxnSpPr>
          <p:cNvPr id="71" name="Google Shape;71;p14"/>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72" name="Google Shape;72;p14"/>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02</a:t>
            </a:r>
            <a:endParaRPr b="1" sz="1200">
              <a:solidFill>
                <a:srgbClr val="AA1F24"/>
              </a:solidFill>
              <a:latin typeface="Arimo"/>
              <a:ea typeface="Arimo"/>
              <a:cs typeface="Arimo"/>
              <a:sym typeface="Arimo"/>
            </a:endParaRPr>
          </a:p>
        </p:txBody>
      </p:sp>
      <p:cxnSp>
        <p:nvCxnSpPr>
          <p:cNvPr id="73" name="Google Shape;73;p14"/>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74" name="Google Shape;74;p14"/>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161617"/>
                </a:solidFill>
                <a:latin typeface="Abril Fatface"/>
                <a:ea typeface="Abril Fatface"/>
                <a:cs typeface="Abril Fatface"/>
                <a:sym typeface="Abril Fatface"/>
              </a:rPr>
              <a:t>Table of Contents</a:t>
            </a:r>
            <a:endParaRPr sz="3500">
              <a:solidFill>
                <a:srgbClr val="161617"/>
              </a:solidFill>
              <a:latin typeface="Abril Fatface"/>
              <a:ea typeface="Abril Fatface"/>
              <a:cs typeface="Abril Fatface"/>
              <a:sym typeface="Abril Fatface"/>
            </a:endParaRPr>
          </a:p>
        </p:txBody>
      </p:sp>
      <p:grpSp>
        <p:nvGrpSpPr>
          <p:cNvPr id="75" name="Google Shape;75;p14"/>
          <p:cNvGrpSpPr/>
          <p:nvPr/>
        </p:nvGrpSpPr>
        <p:grpSpPr>
          <a:xfrm>
            <a:off x="644751" y="1396979"/>
            <a:ext cx="2167342" cy="1228771"/>
            <a:chOff x="644751" y="1396979"/>
            <a:chExt cx="2167342" cy="1228771"/>
          </a:xfrm>
        </p:grpSpPr>
        <p:sp>
          <p:nvSpPr>
            <p:cNvPr id="76" name="Google Shape;76;p14"/>
            <p:cNvSpPr txBox="1"/>
            <p:nvPr/>
          </p:nvSpPr>
          <p:spPr>
            <a:xfrm>
              <a:off x="883993" y="1396979"/>
              <a:ext cx="19281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01</a:t>
              </a:r>
              <a:endParaRPr sz="3500">
                <a:solidFill>
                  <a:srgbClr val="AA1F24"/>
                </a:solidFill>
                <a:latin typeface="Abril Fatface"/>
                <a:ea typeface="Abril Fatface"/>
                <a:cs typeface="Abril Fatface"/>
                <a:sym typeface="Abril Fatface"/>
              </a:endParaRPr>
            </a:p>
          </p:txBody>
        </p:sp>
        <p:sp>
          <p:nvSpPr>
            <p:cNvPr id="77" name="Google Shape;77;p14"/>
            <p:cNvSpPr txBox="1"/>
            <p:nvPr/>
          </p:nvSpPr>
          <p:spPr>
            <a:xfrm>
              <a:off x="883993" y="1988259"/>
              <a:ext cx="19281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200">
                  <a:solidFill>
                    <a:srgbClr val="161617"/>
                  </a:solidFill>
                  <a:latin typeface="Arimo"/>
                  <a:ea typeface="Arimo"/>
                  <a:cs typeface="Arimo"/>
                  <a:sym typeface="Arimo"/>
                </a:rPr>
                <a:t>Introduction</a:t>
              </a:r>
              <a:endParaRPr sz="2200">
                <a:solidFill>
                  <a:srgbClr val="161617"/>
                </a:solidFill>
                <a:latin typeface="Arimo"/>
                <a:ea typeface="Arimo"/>
                <a:cs typeface="Arimo"/>
                <a:sym typeface="Arimo"/>
              </a:endParaRPr>
            </a:p>
          </p:txBody>
        </p:sp>
        <p:cxnSp>
          <p:nvCxnSpPr>
            <p:cNvPr id="78" name="Google Shape;78;p14"/>
            <p:cNvCxnSpPr/>
            <p:nvPr/>
          </p:nvCxnSpPr>
          <p:spPr>
            <a:xfrm>
              <a:off x="644751" y="1428750"/>
              <a:ext cx="0" cy="1197000"/>
            </a:xfrm>
            <a:prstGeom prst="straightConnector1">
              <a:avLst/>
            </a:prstGeom>
            <a:noFill/>
            <a:ln cap="flat" cmpd="sng" w="28575">
              <a:solidFill>
                <a:srgbClr val="AA1F24"/>
              </a:solidFill>
              <a:prstDash val="solid"/>
              <a:round/>
              <a:headEnd len="med" w="med" type="none"/>
              <a:tailEnd len="med" w="med" type="none"/>
            </a:ln>
          </p:spPr>
        </p:cxnSp>
      </p:grpSp>
      <p:grpSp>
        <p:nvGrpSpPr>
          <p:cNvPr id="79" name="Google Shape;79;p14"/>
          <p:cNvGrpSpPr/>
          <p:nvPr/>
        </p:nvGrpSpPr>
        <p:grpSpPr>
          <a:xfrm>
            <a:off x="644751" y="3110164"/>
            <a:ext cx="2167342" cy="1228771"/>
            <a:chOff x="644751" y="1396979"/>
            <a:chExt cx="2167342" cy="1228771"/>
          </a:xfrm>
        </p:grpSpPr>
        <p:sp>
          <p:nvSpPr>
            <p:cNvPr id="80" name="Google Shape;80;p14"/>
            <p:cNvSpPr txBox="1"/>
            <p:nvPr/>
          </p:nvSpPr>
          <p:spPr>
            <a:xfrm>
              <a:off x="883993" y="1396979"/>
              <a:ext cx="19281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04</a:t>
              </a:r>
              <a:endParaRPr sz="3500">
                <a:solidFill>
                  <a:srgbClr val="AA1F24"/>
                </a:solidFill>
                <a:latin typeface="Abril Fatface"/>
                <a:ea typeface="Abril Fatface"/>
                <a:cs typeface="Abril Fatface"/>
                <a:sym typeface="Abril Fatface"/>
              </a:endParaRPr>
            </a:p>
          </p:txBody>
        </p:sp>
        <p:sp>
          <p:nvSpPr>
            <p:cNvPr id="81" name="Google Shape;81;p14"/>
            <p:cNvSpPr txBox="1"/>
            <p:nvPr/>
          </p:nvSpPr>
          <p:spPr>
            <a:xfrm>
              <a:off x="883993" y="1988259"/>
              <a:ext cx="19281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200">
                  <a:solidFill>
                    <a:srgbClr val="161617"/>
                  </a:solidFill>
                  <a:latin typeface="Arimo"/>
                  <a:ea typeface="Arimo"/>
                  <a:cs typeface="Arimo"/>
                  <a:sym typeface="Arimo"/>
                </a:rPr>
                <a:t>Product Demo</a:t>
              </a:r>
              <a:endParaRPr sz="2200">
                <a:solidFill>
                  <a:srgbClr val="161617"/>
                </a:solidFill>
                <a:latin typeface="Arimo"/>
                <a:ea typeface="Arimo"/>
                <a:cs typeface="Arimo"/>
                <a:sym typeface="Arimo"/>
              </a:endParaRPr>
            </a:p>
          </p:txBody>
        </p:sp>
        <p:cxnSp>
          <p:nvCxnSpPr>
            <p:cNvPr id="82" name="Google Shape;82;p14"/>
            <p:cNvCxnSpPr/>
            <p:nvPr/>
          </p:nvCxnSpPr>
          <p:spPr>
            <a:xfrm>
              <a:off x="644751" y="1428750"/>
              <a:ext cx="0" cy="1197000"/>
            </a:xfrm>
            <a:prstGeom prst="straightConnector1">
              <a:avLst/>
            </a:prstGeom>
            <a:noFill/>
            <a:ln cap="flat" cmpd="sng" w="28575">
              <a:solidFill>
                <a:srgbClr val="161617"/>
              </a:solidFill>
              <a:prstDash val="solid"/>
              <a:round/>
              <a:headEnd len="med" w="med" type="none"/>
              <a:tailEnd len="med" w="med" type="none"/>
            </a:ln>
          </p:spPr>
        </p:cxnSp>
      </p:grpSp>
      <p:grpSp>
        <p:nvGrpSpPr>
          <p:cNvPr id="83" name="Google Shape;83;p14"/>
          <p:cNvGrpSpPr/>
          <p:nvPr/>
        </p:nvGrpSpPr>
        <p:grpSpPr>
          <a:xfrm>
            <a:off x="3349451" y="1396979"/>
            <a:ext cx="2167342" cy="1268681"/>
            <a:chOff x="644751" y="1396979"/>
            <a:chExt cx="2167342" cy="1268681"/>
          </a:xfrm>
        </p:grpSpPr>
        <p:sp>
          <p:nvSpPr>
            <p:cNvPr id="84" name="Google Shape;84;p14"/>
            <p:cNvSpPr txBox="1"/>
            <p:nvPr/>
          </p:nvSpPr>
          <p:spPr>
            <a:xfrm>
              <a:off x="883993" y="1396979"/>
              <a:ext cx="19281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02</a:t>
              </a:r>
              <a:endParaRPr sz="3500">
                <a:solidFill>
                  <a:srgbClr val="AA1F24"/>
                </a:solidFill>
                <a:latin typeface="Abril Fatface"/>
                <a:ea typeface="Abril Fatface"/>
                <a:cs typeface="Abril Fatface"/>
                <a:sym typeface="Abril Fatface"/>
              </a:endParaRPr>
            </a:p>
          </p:txBody>
        </p:sp>
        <p:sp>
          <p:nvSpPr>
            <p:cNvPr id="85" name="Google Shape;85;p14"/>
            <p:cNvSpPr txBox="1"/>
            <p:nvPr/>
          </p:nvSpPr>
          <p:spPr>
            <a:xfrm>
              <a:off x="883993" y="1988259"/>
              <a:ext cx="19281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uk" sz="2200">
                  <a:solidFill>
                    <a:srgbClr val="161617"/>
                  </a:solidFill>
                  <a:latin typeface="Arimo"/>
                  <a:ea typeface="Arimo"/>
                  <a:cs typeface="Arimo"/>
                  <a:sym typeface="Arimo"/>
                </a:rPr>
                <a:t>Problem </a:t>
              </a:r>
              <a:endParaRPr sz="2200">
                <a:solidFill>
                  <a:srgbClr val="161617"/>
                </a:solidFill>
                <a:latin typeface="Arimo"/>
                <a:ea typeface="Arimo"/>
                <a:cs typeface="Arimo"/>
                <a:sym typeface="Arimo"/>
              </a:endParaRPr>
            </a:p>
            <a:p>
              <a:pPr indent="0" lvl="0" marL="0" rtl="0" algn="l">
                <a:spcBef>
                  <a:spcPts val="0"/>
                </a:spcBef>
                <a:spcAft>
                  <a:spcPts val="0"/>
                </a:spcAft>
                <a:buNone/>
              </a:pPr>
              <a:r>
                <a:rPr lang="uk" sz="2200">
                  <a:solidFill>
                    <a:srgbClr val="161617"/>
                  </a:solidFill>
                  <a:latin typeface="Arimo"/>
                  <a:ea typeface="Arimo"/>
                  <a:cs typeface="Arimo"/>
                  <a:sym typeface="Arimo"/>
                </a:rPr>
                <a:t>&amp; Solution</a:t>
              </a:r>
              <a:endParaRPr sz="2200">
                <a:solidFill>
                  <a:srgbClr val="161617"/>
                </a:solidFill>
                <a:latin typeface="Arimo"/>
                <a:ea typeface="Arimo"/>
                <a:cs typeface="Arimo"/>
                <a:sym typeface="Arimo"/>
              </a:endParaRPr>
            </a:p>
          </p:txBody>
        </p:sp>
        <p:cxnSp>
          <p:nvCxnSpPr>
            <p:cNvPr id="86" name="Google Shape;86;p14"/>
            <p:cNvCxnSpPr/>
            <p:nvPr/>
          </p:nvCxnSpPr>
          <p:spPr>
            <a:xfrm>
              <a:off x="644751" y="1428750"/>
              <a:ext cx="0" cy="1197000"/>
            </a:xfrm>
            <a:prstGeom prst="straightConnector1">
              <a:avLst/>
            </a:prstGeom>
            <a:noFill/>
            <a:ln cap="flat" cmpd="sng" w="28575">
              <a:solidFill>
                <a:srgbClr val="161617"/>
              </a:solidFill>
              <a:prstDash val="solid"/>
              <a:round/>
              <a:headEnd len="med" w="med" type="none"/>
              <a:tailEnd len="med" w="med" type="none"/>
            </a:ln>
          </p:spPr>
        </p:cxnSp>
      </p:grpSp>
      <p:grpSp>
        <p:nvGrpSpPr>
          <p:cNvPr id="87" name="Google Shape;87;p14"/>
          <p:cNvGrpSpPr/>
          <p:nvPr/>
        </p:nvGrpSpPr>
        <p:grpSpPr>
          <a:xfrm>
            <a:off x="3349451" y="3110164"/>
            <a:ext cx="2379150" cy="1228771"/>
            <a:chOff x="644751" y="1396979"/>
            <a:chExt cx="2379150" cy="1228771"/>
          </a:xfrm>
        </p:grpSpPr>
        <p:sp>
          <p:nvSpPr>
            <p:cNvPr id="88" name="Google Shape;88;p14"/>
            <p:cNvSpPr txBox="1"/>
            <p:nvPr/>
          </p:nvSpPr>
          <p:spPr>
            <a:xfrm>
              <a:off x="883993" y="1396979"/>
              <a:ext cx="19281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05</a:t>
              </a:r>
              <a:endParaRPr sz="3500">
                <a:solidFill>
                  <a:srgbClr val="AA1F24"/>
                </a:solidFill>
                <a:latin typeface="Abril Fatface"/>
                <a:ea typeface="Abril Fatface"/>
                <a:cs typeface="Abril Fatface"/>
                <a:sym typeface="Abril Fatface"/>
              </a:endParaRPr>
            </a:p>
          </p:txBody>
        </p:sp>
        <p:sp>
          <p:nvSpPr>
            <p:cNvPr id="89" name="Google Shape;89;p14"/>
            <p:cNvSpPr txBox="1"/>
            <p:nvPr/>
          </p:nvSpPr>
          <p:spPr>
            <a:xfrm>
              <a:off x="884001" y="1988264"/>
              <a:ext cx="2139900" cy="3387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200">
                  <a:solidFill>
                    <a:srgbClr val="161617"/>
                  </a:solidFill>
                  <a:latin typeface="Arimo"/>
                  <a:ea typeface="Arimo"/>
                  <a:cs typeface="Arimo"/>
                  <a:sym typeface="Arimo"/>
                </a:rPr>
                <a:t>Business Model</a:t>
              </a:r>
              <a:endParaRPr sz="2200">
                <a:solidFill>
                  <a:srgbClr val="161617"/>
                </a:solidFill>
                <a:latin typeface="Arimo"/>
                <a:ea typeface="Arimo"/>
                <a:cs typeface="Arimo"/>
                <a:sym typeface="Arimo"/>
              </a:endParaRPr>
            </a:p>
          </p:txBody>
        </p:sp>
        <p:cxnSp>
          <p:nvCxnSpPr>
            <p:cNvPr id="90" name="Google Shape;90;p14"/>
            <p:cNvCxnSpPr/>
            <p:nvPr/>
          </p:nvCxnSpPr>
          <p:spPr>
            <a:xfrm>
              <a:off x="644751" y="1428750"/>
              <a:ext cx="0" cy="1197000"/>
            </a:xfrm>
            <a:prstGeom prst="straightConnector1">
              <a:avLst/>
            </a:prstGeom>
            <a:noFill/>
            <a:ln cap="flat" cmpd="sng" w="28575">
              <a:solidFill>
                <a:srgbClr val="AA1F24"/>
              </a:solidFill>
              <a:prstDash val="solid"/>
              <a:round/>
              <a:headEnd len="med" w="med" type="none"/>
              <a:tailEnd len="med" w="med" type="none"/>
            </a:ln>
          </p:spPr>
        </p:cxnSp>
      </p:grpSp>
      <p:grpSp>
        <p:nvGrpSpPr>
          <p:cNvPr id="91" name="Google Shape;91;p14"/>
          <p:cNvGrpSpPr/>
          <p:nvPr/>
        </p:nvGrpSpPr>
        <p:grpSpPr>
          <a:xfrm>
            <a:off x="6329426" y="1396979"/>
            <a:ext cx="2167342" cy="1268681"/>
            <a:chOff x="644751" y="1396979"/>
            <a:chExt cx="2167342" cy="1268681"/>
          </a:xfrm>
        </p:grpSpPr>
        <p:sp>
          <p:nvSpPr>
            <p:cNvPr id="92" name="Google Shape;92;p14"/>
            <p:cNvSpPr txBox="1"/>
            <p:nvPr/>
          </p:nvSpPr>
          <p:spPr>
            <a:xfrm>
              <a:off x="883993" y="1396979"/>
              <a:ext cx="19281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03</a:t>
              </a:r>
              <a:endParaRPr sz="3500">
                <a:solidFill>
                  <a:srgbClr val="AA1F24"/>
                </a:solidFill>
                <a:latin typeface="Abril Fatface"/>
                <a:ea typeface="Abril Fatface"/>
                <a:cs typeface="Abril Fatface"/>
                <a:sym typeface="Abril Fatface"/>
              </a:endParaRPr>
            </a:p>
          </p:txBody>
        </p:sp>
        <p:sp>
          <p:nvSpPr>
            <p:cNvPr id="93" name="Google Shape;93;p14"/>
            <p:cNvSpPr txBox="1"/>
            <p:nvPr/>
          </p:nvSpPr>
          <p:spPr>
            <a:xfrm>
              <a:off x="883993" y="1988259"/>
              <a:ext cx="19281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uk" sz="2200">
                  <a:solidFill>
                    <a:srgbClr val="161617"/>
                  </a:solidFill>
                  <a:latin typeface="Arimo"/>
                  <a:ea typeface="Arimo"/>
                  <a:cs typeface="Arimo"/>
                  <a:sym typeface="Arimo"/>
                </a:rPr>
                <a:t>Market </a:t>
              </a:r>
              <a:endParaRPr sz="2200">
                <a:solidFill>
                  <a:srgbClr val="161617"/>
                </a:solidFill>
                <a:latin typeface="Arimo"/>
                <a:ea typeface="Arimo"/>
                <a:cs typeface="Arimo"/>
                <a:sym typeface="Arimo"/>
              </a:endParaRPr>
            </a:p>
            <a:p>
              <a:pPr indent="0" lvl="0" marL="0" rtl="0" algn="l">
                <a:spcBef>
                  <a:spcPts val="0"/>
                </a:spcBef>
                <a:spcAft>
                  <a:spcPts val="0"/>
                </a:spcAft>
                <a:buNone/>
              </a:pPr>
              <a:r>
                <a:rPr lang="uk" sz="2200">
                  <a:solidFill>
                    <a:srgbClr val="161617"/>
                  </a:solidFill>
                  <a:latin typeface="Arimo"/>
                  <a:ea typeface="Arimo"/>
                  <a:cs typeface="Arimo"/>
                  <a:sym typeface="Arimo"/>
                </a:rPr>
                <a:t>Opportunity</a:t>
              </a:r>
              <a:endParaRPr sz="2200">
                <a:solidFill>
                  <a:srgbClr val="161617"/>
                </a:solidFill>
                <a:latin typeface="Arimo"/>
                <a:ea typeface="Arimo"/>
                <a:cs typeface="Arimo"/>
                <a:sym typeface="Arimo"/>
              </a:endParaRPr>
            </a:p>
          </p:txBody>
        </p:sp>
        <p:cxnSp>
          <p:nvCxnSpPr>
            <p:cNvPr id="94" name="Google Shape;94;p14"/>
            <p:cNvCxnSpPr/>
            <p:nvPr/>
          </p:nvCxnSpPr>
          <p:spPr>
            <a:xfrm>
              <a:off x="644751" y="1428750"/>
              <a:ext cx="0" cy="1197000"/>
            </a:xfrm>
            <a:prstGeom prst="straightConnector1">
              <a:avLst/>
            </a:prstGeom>
            <a:noFill/>
            <a:ln cap="flat" cmpd="sng" w="28575">
              <a:solidFill>
                <a:srgbClr val="AA1F24"/>
              </a:solidFill>
              <a:prstDash val="solid"/>
              <a:round/>
              <a:headEnd len="med" w="med" type="none"/>
              <a:tailEnd len="med" w="med" type="none"/>
            </a:ln>
          </p:spPr>
        </p:cxnSp>
      </p:grpSp>
      <p:grpSp>
        <p:nvGrpSpPr>
          <p:cNvPr id="95" name="Google Shape;95;p14"/>
          <p:cNvGrpSpPr/>
          <p:nvPr/>
        </p:nvGrpSpPr>
        <p:grpSpPr>
          <a:xfrm>
            <a:off x="6329442" y="3110179"/>
            <a:ext cx="2508482" cy="1268681"/>
            <a:chOff x="644751" y="1396979"/>
            <a:chExt cx="2167342" cy="1268681"/>
          </a:xfrm>
        </p:grpSpPr>
        <p:sp>
          <p:nvSpPr>
            <p:cNvPr id="96" name="Google Shape;96;p14"/>
            <p:cNvSpPr txBox="1"/>
            <p:nvPr/>
          </p:nvSpPr>
          <p:spPr>
            <a:xfrm>
              <a:off x="883993" y="1396979"/>
              <a:ext cx="19281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06</a:t>
              </a:r>
              <a:endParaRPr sz="3500">
                <a:solidFill>
                  <a:srgbClr val="AA1F24"/>
                </a:solidFill>
                <a:latin typeface="Abril Fatface"/>
                <a:ea typeface="Abril Fatface"/>
                <a:cs typeface="Abril Fatface"/>
                <a:sym typeface="Abril Fatface"/>
              </a:endParaRPr>
            </a:p>
          </p:txBody>
        </p:sp>
        <p:sp>
          <p:nvSpPr>
            <p:cNvPr id="97" name="Google Shape;97;p14"/>
            <p:cNvSpPr txBox="1"/>
            <p:nvPr/>
          </p:nvSpPr>
          <p:spPr>
            <a:xfrm>
              <a:off x="883993" y="1988259"/>
              <a:ext cx="1928100" cy="677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uk" sz="2200">
                  <a:solidFill>
                    <a:srgbClr val="161617"/>
                  </a:solidFill>
                  <a:latin typeface="Arimo"/>
                  <a:ea typeface="Arimo"/>
                  <a:cs typeface="Arimo"/>
                  <a:sym typeface="Arimo"/>
                </a:rPr>
                <a:t>Additional Slides </a:t>
              </a:r>
              <a:endParaRPr sz="2200">
                <a:solidFill>
                  <a:srgbClr val="161617"/>
                </a:solidFill>
                <a:latin typeface="Arimo"/>
                <a:ea typeface="Arimo"/>
                <a:cs typeface="Arimo"/>
                <a:sym typeface="Arimo"/>
              </a:endParaRPr>
            </a:p>
            <a:p>
              <a:pPr indent="0" lvl="0" marL="0" rtl="0" algn="l">
                <a:spcBef>
                  <a:spcPts val="0"/>
                </a:spcBef>
                <a:spcAft>
                  <a:spcPts val="0"/>
                </a:spcAft>
                <a:buNone/>
              </a:pPr>
              <a:r>
                <a:rPr lang="uk" sz="2200">
                  <a:solidFill>
                    <a:srgbClr val="161617"/>
                  </a:solidFill>
                  <a:latin typeface="Arimo"/>
                  <a:ea typeface="Arimo"/>
                  <a:cs typeface="Arimo"/>
                  <a:sym typeface="Arimo"/>
                </a:rPr>
                <a:t>&amp; Summaries</a:t>
              </a:r>
              <a:endParaRPr sz="2200">
                <a:solidFill>
                  <a:srgbClr val="161617"/>
                </a:solidFill>
                <a:latin typeface="Arimo"/>
                <a:ea typeface="Arimo"/>
                <a:cs typeface="Arimo"/>
                <a:sym typeface="Arimo"/>
              </a:endParaRPr>
            </a:p>
          </p:txBody>
        </p:sp>
        <p:cxnSp>
          <p:nvCxnSpPr>
            <p:cNvPr id="98" name="Google Shape;98;p14"/>
            <p:cNvCxnSpPr/>
            <p:nvPr/>
          </p:nvCxnSpPr>
          <p:spPr>
            <a:xfrm>
              <a:off x="644751" y="1428750"/>
              <a:ext cx="0" cy="1197000"/>
            </a:xfrm>
            <a:prstGeom prst="straightConnector1">
              <a:avLst/>
            </a:prstGeom>
            <a:noFill/>
            <a:ln cap="flat" cmpd="sng" w="28575">
              <a:solidFill>
                <a:srgbClr val="161617"/>
              </a:solidFill>
              <a:prstDash val="solid"/>
              <a:round/>
              <a:headEnd len="med" w="med" type="none"/>
              <a:tailEnd len="med" w="med" type="none"/>
            </a:ln>
          </p:spPr>
        </p:cxn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id="475" name="Google Shape;475;p32"/>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grpSp>
        <p:nvGrpSpPr>
          <p:cNvPr id="476" name="Google Shape;476;p32"/>
          <p:cNvGrpSpPr/>
          <p:nvPr/>
        </p:nvGrpSpPr>
        <p:grpSpPr>
          <a:xfrm>
            <a:off x="1310656" y="1160575"/>
            <a:ext cx="6522688" cy="3204301"/>
            <a:chOff x="1310656" y="1160575"/>
            <a:chExt cx="6522688" cy="3204301"/>
          </a:xfrm>
        </p:grpSpPr>
        <p:grpSp>
          <p:nvGrpSpPr>
            <p:cNvPr id="477" name="Google Shape;477;p32"/>
            <p:cNvGrpSpPr/>
            <p:nvPr/>
          </p:nvGrpSpPr>
          <p:grpSpPr>
            <a:xfrm>
              <a:off x="6062068" y="1160575"/>
              <a:ext cx="1771276" cy="3204301"/>
              <a:chOff x="6062068" y="1160575"/>
              <a:chExt cx="1771276" cy="3204301"/>
            </a:xfrm>
          </p:grpSpPr>
          <p:pic>
            <p:nvPicPr>
              <p:cNvPr id="478" name="Google Shape;478;p32"/>
              <p:cNvPicPr preferRelativeResize="0"/>
              <p:nvPr/>
            </p:nvPicPr>
            <p:blipFill>
              <a:blip r:embed="rId4">
                <a:alphaModFix/>
              </a:blip>
              <a:stretch>
                <a:fillRect/>
              </a:stretch>
            </p:blipFill>
            <p:spPr>
              <a:xfrm>
                <a:off x="6121775" y="1254358"/>
                <a:ext cx="1636465" cy="2876387"/>
              </a:xfrm>
              <a:prstGeom prst="rect">
                <a:avLst/>
              </a:prstGeom>
              <a:noFill/>
              <a:ln>
                <a:noFill/>
              </a:ln>
            </p:spPr>
          </p:pic>
          <p:pic>
            <p:nvPicPr>
              <p:cNvPr id="479" name="Google Shape;479;p32"/>
              <p:cNvPicPr preferRelativeResize="0"/>
              <p:nvPr/>
            </p:nvPicPr>
            <p:blipFill>
              <a:blip r:embed="rId5">
                <a:alphaModFix/>
              </a:blip>
              <a:stretch>
                <a:fillRect/>
              </a:stretch>
            </p:blipFill>
            <p:spPr>
              <a:xfrm>
                <a:off x="6062068" y="1160575"/>
                <a:ext cx="1771276" cy="3204301"/>
              </a:xfrm>
              <a:prstGeom prst="rect">
                <a:avLst/>
              </a:prstGeom>
              <a:noFill/>
              <a:ln>
                <a:noFill/>
              </a:ln>
            </p:spPr>
          </p:pic>
        </p:grpSp>
        <p:grpSp>
          <p:nvGrpSpPr>
            <p:cNvPr id="480" name="Google Shape;480;p32"/>
            <p:cNvGrpSpPr/>
            <p:nvPr/>
          </p:nvGrpSpPr>
          <p:grpSpPr>
            <a:xfrm>
              <a:off x="1310656" y="1160575"/>
              <a:ext cx="4277250" cy="3204301"/>
              <a:chOff x="1310656" y="1160575"/>
              <a:chExt cx="4277250" cy="3204301"/>
            </a:xfrm>
          </p:grpSpPr>
          <p:pic>
            <p:nvPicPr>
              <p:cNvPr id="481" name="Google Shape;481;p32"/>
              <p:cNvPicPr preferRelativeResize="0"/>
              <p:nvPr/>
            </p:nvPicPr>
            <p:blipFill>
              <a:blip r:embed="rId6">
                <a:alphaModFix/>
              </a:blip>
              <a:stretch>
                <a:fillRect/>
              </a:stretch>
            </p:blipFill>
            <p:spPr>
              <a:xfrm>
                <a:off x="1360500" y="1241039"/>
                <a:ext cx="4144364" cy="2903949"/>
              </a:xfrm>
              <a:prstGeom prst="rect">
                <a:avLst/>
              </a:prstGeom>
              <a:noFill/>
              <a:ln>
                <a:noFill/>
              </a:ln>
            </p:spPr>
          </p:pic>
          <p:pic>
            <p:nvPicPr>
              <p:cNvPr id="482" name="Google Shape;482;p32"/>
              <p:cNvPicPr preferRelativeResize="0"/>
              <p:nvPr/>
            </p:nvPicPr>
            <p:blipFill>
              <a:blip r:embed="rId7">
                <a:alphaModFix/>
              </a:blip>
              <a:stretch>
                <a:fillRect/>
              </a:stretch>
            </p:blipFill>
            <p:spPr>
              <a:xfrm>
                <a:off x="1310656" y="1160575"/>
                <a:ext cx="4277250" cy="3204301"/>
              </a:xfrm>
              <a:prstGeom prst="rect">
                <a:avLst/>
              </a:prstGeom>
              <a:noFill/>
              <a:ln>
                <a:noFill/>
              </a:ln>
            </p:spPr>
          </p:pic>
        </p:grpSp>
      </p:grpSp>
      <p:cxnSp>
        <p:nvCxnSpPr>
          <p:cNvPr id="483" name="Google Shape;483;p32"/>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484" name="Google Shape;484;p32"/>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20</a:t>
            </a:r>
            <a:endParaRPr b="1" sz="1200">
              <a:solidFill>
                <a:srgbClr val="AA1F24"/>
              </a:solidFill>
              <a:latin typeface="Arimo"/>
              <a:ea typeface="Arimo"/>
              <a:cs typeface="Arimo"/>
              <a:sym typeface="Arimo"/>
            </a:endParaRPr>
          </a:p>
        </p:txBody>
      </p:sp>
      <p:cxnSp>
        <p:nvCxnSpPr>
          <p:cNvPr id="485" name="Google Shape;485;p32"/>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486" name="Google Shape;486;p32"/>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Use Mockups</a:t>
            </a:r>
            <a:endParaRPr sz="3500">
              <a:solidFill>
                <a:srgbClr val="AA1F24"/>
              </a:solidFill>
              <a:latin typeface="Abril Fatface"/>
              <a:ea typeface="Abril Fatface"/>
              <a:cs typeface="Abril Fatface"/>
              <a:sym typeface="Abril Fatface"/>
            </a:endParaRPr>
          </a:p>
        </p:txBody>
      </p:sp>
      <p:sp>
        <p:nvSpPr>
          <p:cNvPr id="487" name="Google Shape;487;p32"/>
          <p:cNvSpPr txBox="1"/>
          <p:nvPr/>
        </p:nvSpPr>
        <p:spPr>
          <a:xfrm>
            <a:off x="2416650" y="4552350"/>
            <a:ext cx="43107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161617"/>
                </a:solidFill>
                <a:latin typeface="Arimo"/>
                <a:ea typeface="Arimo"/>
                <a:cs typeface="Arimo"/>
                <a:sym typeface="Arimo"/>
              </a:rPr>
              <a:t>Use mockups that are most suitable for your product.</a:t>
            </a:r>
            <a:endParaRPr sz="1000">
              <a:solidFill>
                <a:srgbClr val="161617"/>
              </a:solidFill>
              <a:latin typeface="Arimo"/>
              <a:ea typeface="Arimo"/>
              <a:cs typeface="Arimo"/>
              <a:sym typeface="Arim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pic>
        <p:nvPicPr>
          <p:cNvPr id="492" name="Google Shape;492;p33"/>
          <p:cNvPicPr preferRelativeResize="0"/>
          <p:nvPr/>
        </p:nvPicPr>
        <p:blipFill rotWithShape="1">
          <a:blip r:embed="rId3">
            <a:alphaModFix/>
          </a:blip>
          <a:srcRect b="357" l="553" r="543" t="377"/>
          <a:stretch/>
        </p:blipFill>
        <p:spPr>
          <a:xfrm>
            <a:off x="0" y="0"/>
            <a:ext cx="9144000" cy="5143501"/>
          </a:xfrm>
          <a:prstGeom prst="rect">
            <a:avLst/>
          </a:prstGeom>
          <a:noFill/>
          <a:ln>
            <a:noFill/>
          </a:ln>
        </p:spPr>
      </p:pic>
      <p:cxnSp>
        <p:nvCxnSpPr>
          <p:cNvPr id="493" name="Google Shape;493;p33"/>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494" name="Google Shape;494;p33"/>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21</a:t>
            </a:r>
            <a:endParaRPr b="1" sz="1200">
              <a:solidFill>
                <a:srgbClr val="AA1F24"/>
              </a:solidFill>
              <a:latin typeface="Arimo"/>
              <a:ea typeface="Arimo"/>
              <a:cs typeface="Arimo"/>
              <a:sym typeface="Arimo"/>
            </a:endParaRPr>
          </a:p>
        </p:txBody>
      </p:sp>
      <p:sp>
        <p:nvSpPr>
          <p:cNvPr id="495" name="Google Shape;495;p33"/>
          <p:cNvSpPr txBox="1"/>
          <p:nvPr/>
        </p:nvSpPr>
        <p:spPr>
          <a:xfrm>
            <a:off x="609575" y="4312057"/>
            <a:ext cx="47658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a:solidFill>
                  <a:srgbClr val="161617"/>
                </a:solidFill>
                <a:latin typeface="Arimo"/>
                <a:ea typeface="Arimo"/>
                <a:cs typeface="Arimo"/>
                <a:sym typeface="Arimo"/>
              </a:rPr>
              <a:t>Add an inspiring image that characterizes your product.</a:t>
            </a:r>
            <a:endParaRPr>
              <a:solidFill>
                <a:srgbClr val="161617"/>
              </a:solidFill>
              <a:latin typeface="Arimo"/>
              <a:ea typeface="Arimo"/>
              <a:cs typeface="Arimo"/>
              <a:sym typeface="Arimo"/>
            </a:endParaRPr>
          </a:p>
        </p:txBody>
      </p:sp>
      <p:sp>
        <p:nvSpPr>
          <p:cNvPr id="496" name="Google Shape;496;p33"/>
          <p:cNvSpPr txBox="1"/>
          <p:nvPr/>
        </p:nvSpPr>
        <p:spPr>
          <a:xfrm>
            <a:off x="594398" y="2225200"/>
            <a:ext cx="4711200" cy="17871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lang="uk" sz="4300">
                <a:solidFill>
                  <a:srgbClr val="161617"/>
                </a:solidFill>
                <a:latin typeface="Abril Fatface"/>
                <a:ea typeface="Abril Fatface"/>
                <a:cs typeface="Abril Fatface"/>
                <a:sym typeface="Abril Fatface"/>
              </a:rPr>
              <a:t>A Picture is </a:t>
            </a:r>
            <a:endParaRPr sz="4300">
              <a:solidFill>
                <a:srgbClr val="161617"/>
              </a:solidFill>
              <a:latin typeface="Abril Fatface"/>
              <a:ea typeface="Abril Fatface"/>
              <a:cs typeface="Abril Fatface"/>
              <a:sym typeface="Abril Fatface"/>
            </a:endParaRPr>
          </a:p>
          <a:p>
            <a:pPr indent="0" lvl="0" marL="0" rtl="0" algn="l">
              <a:lnSpc>
                <a:spcPct val="90000"/>
              </a:lnSpc>
              <a:spcBef>
                <a:spcPts val="0"/>
              </a:spcBef>
              <a:spcAft>
                <a:spcPts val="0"/>
              </a:spcAft>
              <a:buClr>
                <a:schemeClr val="dk1"/>
              </a:buClr>
              <a:buSzPts val="1100"/>
              <a:buFont typeface="Arial"/>
              <a:buNone/>
            </a:pPr>
            <a:r>
              <a:rPr lang="uk" sz="4300">
                <a:solidFill>
                  <a:srgbClr val="AA1F24"/>
                </a:solidFill>
                <a:latin typeface="Abril Fatface"/>
                <a:ea typeface="Abril Fatface"/>
                <a:cs typeface="Abril Fatface"/>
                <a:sym typeface="Abril Fatface"/>
              </a:rPr>
              <a:t>Worth Many </a:t>
            </a:r>
            <a:endParaRPr sz="4300">
              <a:solidFill>
                <a:srgbClr val="AA1F24"/>
              </a:solidFill>
              <a:latin typeface="Abril Fatface"/>
              <a:ea typeface="Abril Fatface"/>
              <a:cs typeface="Abril Fatface"/>
              <a:sym typeface="Abril Fatface"/>
            </a:endParaRPr>
          </a:p>
          <a:p>
            <a:pPr indent="0" lvl="0" marL="0" rtl="0" algn="l">
              <a:lnSpc>
                <a:spcPct val="90000"/>
              </a:lnSpc>
              <a:spcBef>
                <a:spcPts val="0"/>
              </a:spcBef>
              <a:spcAft>
                <a:spcPts val="0"/>
              </a:spcAft>
              <a:buNone/>
            </a:pPr>
            <a:r>
              <a:rPr lang="uk" sz="4300">
                <a:solidFill>
                  <a:srgbClr val="161617"/>
                </a:solidFill>
                <a:latin typeface="Abril Fatface"/>
                <a:ea typeface="Abril Fatface"/>
                <a:cs typeface="Abril Fatface"/>
                <a:sym typeface="Abril Fatface"/>
              </a:rPr>
              <a:t>Words</a:t>
            </a:r>
            <a:endParaRPr sz="4300">
              <a:solidFill>
                <a:srgbClr val="161617"/>
              </a:solidFill>
              <a:latin typeface="Abril Fatface"/>
              <a:ea typeface="Abril Fatface"/>
              <a:cs typeface="Abril Fatface"/>
              <a:sym typeface="Abril Fatfac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34"/>
          <p:cNvPicPr preferRelativeResize="0"/>
          <p:nvPr/>
        </p:nvPicPr>
        <p:blipFill rotWithShape="1">
          <a:blip r:embed="rId3">
            <a:alphaModFix/>
          </a:blip>
          <a:srcRect b="475" l="465" r="475" t="465"/>
          <a:stretch/>
        </p:blipFill>
        <p:spPr>
          <a:xfrm>
            <a:off x="0" y="0"/>
            <a:ext cx="9144003" cy="5143501"/>
          </a:xfrm>
          <a:prstGeom prst="rect">
            <a:avLst/>
          </a:prstGeom>
          <a:noFill/>
          <a:ln>
            <a:noFill/>
          </a:ln>
        </p:spPr>
      </p:pic>
      <p:cxnSp>
        <p:nvCxnSpPr>
          <p:cNvPr id="502" name="Google Shape;502;p34"/>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503" name="Google Shape;503;p34"/>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22</a:t>
            </a:r>
            <a:endParaRPr b="1" sz="1200">
              <a:solidFill>
                <a:srgbClr val="AA1F24"/>
              </a:solidFill>
              <a:latin typeface="Arimo"/>
              <a:ea typeface="Arimo"/>
              <a:cs typeface="Arimo"/>
              <a:sym typeface="Arimo"/>
            </a:endParaRPr>
          </a:p>
        </p:txBody>
      </p:sp>
      <p:grpSp>
        <p:nvGrpSpPr>
          <p:cNvPr id="504" name="Google Shape;504;p34"/>
          <p:cNvGrpSpPr/>
          <p:nvPr/>
        </p:nvGrpSpPr>
        <p:grpSpPr>
          <a:xfrm>
            <a:off x="630000" y="463525"/>
            <a:ext cx="393600" cy="3856600"/>
            <a:chOff x="630000" y="463525"/>
            <a:chExt cx="393600" cy="3856600"/>
          </a:xfrm>
        </p:grpSpPr>
        <p:sp>
          <p:nvSpPr>
            <p:cNvPr id="505" name="Google Shape;505;p34"/>
            <p:cNvSpPr/>
            <p:nvPr/>
          </p:nvSpPr>
          <p:spPr>
            <a:xfrm>
              <a:off x="630000" y="3708725"/>
              <a:ext cx="393600" cy="611400"/>
            </a:xfrm>
            <a:prstGeom prst="rect">
              <a:avLst/>
            </a:prstGeom>
            <a:solidFill>
              <a:srgbClr val="AA1F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6" name="Google Shape;506;p34"/>
            <p:cNvSpPr/>
            <p:nvPr/>
          </p:nvSpPr>
          <p:spPr>
            <a:xfrm>
              <a:off x="630000" y="1959425"/>
              <a:ext cx="393600" cy="1749300"/>
            </a:xfrm>
            <a:prstGeom prst="rect">
              <a:avLst/>
            </a:prstGeom>
            <a:solidFill>
              <a:srgbClr val="ECECE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7" name="Google Shape;507;p34"/>
            <p:cNvSpPr/>
            <p:nvPr/>
          </p:nvSpPr>
          <p:spPr>
            <a:xfrm>
              <a:off x="630000" y="463525"/>
              <a:ext cx="393600" cy="2628300"/>
            </a:xfrm>
            <a:prstGeom prst="rect">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508" name="Google Shape;508;p34"/>
          <p:cNvSpPr/>
          <p:nvPr/>
        </p:nvSpPr>
        <p:spPr>
          <a:xfrm>
            <a:off x="5338725" y="-29800"/>
            <a:ext cx="3211193" cy="5205727"/>
          </a:xfrm>
          <a:custGeom>
            <a:rect b="b" l="l" r="r" t="t"/>
            <a:pathLst>
              <a:path extrusionOk="0" h="205699" w="126887">
                <a:moveTo>
                  <a:pt x="0" y="0"/>
                </a:moveTo>
                <a:lnTo>
                  <a:pt x="126887" y="205699"/>
                </a:lnTo>
              </a:path>
            </a:pathLst>
          </a:custGeom>
          <a:noFill/>
          <a:ln cap="flat" cmpd="sng" w="28575">
            <a:solidFill>
              <a:srgbClr val="161617"/>
            </a:solidFill>
            <a:prstDash val="solid"/>
            <a:round/>
            <a:headEnd len="med" w="med" type="none"/>
            <a:tailEnd len="med" w="med" type="none"/>
          </a:ln>
        </p:spPr>
      </p:sp>
      <p:grpSp>
        <p:nvGrpSpPr>
          <p:cNvPr id="509" name="Google Shape;509;p34"/>
          <p:cNvGrpSpPr/>
          <p:nvPr/>
        </p:nvGrpSpPr>
        <p:grpSpPr>
          <a:xfrm>
            <a:off x="1632850" y="884157"/>
            <a:ext cx="5878200" cy="3219521"/>
            <a:chOff x="1632850" y="1130900"/>
            <a:chExt cx="5878200" cy="3219521"/>
          </a:xfrm>
        </p:grpSpPr>
        <p:sp>
          <p:nvSpPr>
            <p:cNvPr id="510" name="Google Shape;510;p34"/>
            <p:cNvSpPr txBox="1"/>
            <p:nvPr/>
          </p:nvSpPr>
          <p:spPr>
            <a:xfrm>
              <a:off x="3256600" y="1130900"/>
              <a:ext cx="2630700" cy="147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600">
                  <a:solidFill>
                    <a:srgbClr val="AA1F24"/>
                  </a:solidFill>
                  <a:latin typeface="Abril Fatface"/>
                  <a:ea typeface="Abril Fatface"/>
                  <a:cs typeface="Abril Fatface"/>
                  <a:sym typeface="Abril Fatface"/>
                </a:rPr>
                <a:t>05</a:t>
              </a:r>
              <a:endParaRPr sz="9600">
                <a:solidFill>
                  <a:srgbClr val="AA1F24"/>
                </a:solidFill>
                <a:latin typeface="Abril Fatface"/>
                <a:ea typeface="Abril Fatface"/>
                <a:cs typeface="Abril Fatface"/>
                <a:sym typeface="Abril Fatface"/>
              </a:endParaRPr>
            </a:p>
          </p:txBody>
        </p:sp>
        <p:sp>
          <p:nvSpPr>
            <p:cNvPr id="511" name="Google Shape;511;p34"/>
            <p:cNvSpPr txBox="1"/>
            <p:nvPr/>
          </p:nvSpPr>
          <p:spPr>
            <a:xfrm>
              <a:off x="1632850" y="2435386"/>
              <a:ext cx="5878200" cy="1600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uk" sz="5200">
                  <a:solidFill>
                    <a:srgbClr val="161617"/>
                  </a:solidFill>
                  <a:latin typeface="Abril Fatface"/>
                  <a:ea typeface="Abril Fatface"/>
                  <a:cs typeface="Abril Fatface"/>
                  <a:sym typeface="Abril Fatface"/>
                </a:rPr>
                <a:t>Business </a:t>
              </a:r>
              <a:endParaRPr sz="5200">
                <a:solidFill>
                  <a:srgbClr val="161617"/>
                </a:solidFill>
                <a:latin typeface="Abril Fatface"/>
                <a:ea typeface="Abril Fatface"/>
                <a:cs typeface="Abril Fatface"/>
                <a:sym typeface="Abril Fatface"/>
              </a:endParaRPr>
            </a:p>
            <a:p>
              <a:pPr indent="0" lvl="0" marL="0" rtl="0" algn="ctr">
                <a:spcBef>
                  <a:spcPts val="0"/>
                </a:spcBef>
                <a:spcAft>
                  <a:spcPts val="0"/>
                </a:spcAft>
                <a:buNone/>
              </a:pPr>
              <a:r>
                <a:rPr lang="uk" sz="5200">
                  <a:solidFill>
                    <a:srgbClr val="161617"/>
                  </a:solidFill>
                  <a:latin typeface="Abril Fatface"/>
                  <a:ea typeface="Abril Fatface"/>
                  <a:cs typeface="Abril Fatface"/>
                  <a:sym typeface="Abril Fatface"/>
                </a:rPr>
                <a:t>Model</a:t>
              </a:r>
              <a:endParaRPr sz="5200">
                <a:solidFill>
                  <a:srgbClr val="161617"/>
                </a:solidFill>
                <a:latin typeface="Abril Fatface"/>
                <a:ea typeface="Abril Fatface"/>
                <a:cs typeface="Abril Fatface"/>
                <a:sym typeface="Abril Fatface"/>
              </a:endParaRPr>
            </a:p>
          </p:txBody>
        </p:sp>
        <p:sp>
          <p:nvSpPr>
            <p:cNvPr id="512" name="Google Shape;512;p34"/>
            <p:cNvSpPr txBox="1"/>
            <p:nvPr/>
          </p:nvSpPr>
          <p:spPr>
            <a:xfrm>
              <a:off x="2303200" y="4196521"/>
              <a:ext cx="45375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161617"/>
                  </a:solidFill>
                  <a:latin typeface="Arimo"/>
                  <a:ea typeface="Arimo"/>
                  <a:cs typeface="Arimo"/>
                  <a:sym typeface="Arimo"/>
                </a:rPr>
                <a:t>Briefly tell about the slides that will be included in this group</a:t>
              </a:r>
              <a:endParaRPr sz="1000">
                <a:solidFill>
                  <a:srgbClr val="161617"/>
                </a:solidFill>
                <a:latin typeface="Arimo"/>
                <a:ea typeface="Arimo"/>
                <a:cs typeface="Arimo"/>
                <a:sym typeface="Arim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35"/>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cxnSp>
        <p:nvCxnSpPr>
          <p:cNvPr id="518" name="Google Shape;518;p35"/>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519" name="Google Shape;519;p35"/>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23</a:t>
            </a:r>
            <a:endParaRPr b="1" sz="1200">
              <a:solidFill>
                <a:srgbClr val="AA1F24"/>
              </a:solidFill>
              <a:latin typeface="Arimo"/>
              <a:ea typeface="Arimo"/>
              <a:cs typeface="Arimo"/>
              <a:sym typeface="Arimo"/>
            </a:endParaRPr>
          </a:p>
        </p:txBody>
      </p:sp>
      <p:cxnSp>
        <p:nvCxnSpPr>
          <p:cNvPr id="520" name="Google Shape;520;p35"/>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521" name="Google Shape;521;p35"/>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161617"/>
                </a:solidFill>
                <a:latin typeface="Abril Fatface"/>
                <a:ea typeface="Abril Fatface"/>
                <a:cs typeface="Abril Fatface"/>
                <a:sym typeface="Abril Fatface"/>
              </a:rPr>
              <a:t>Add a Timeline</a:t>
            </a:r>
            <a:endParaRPr sz="3500">
              <a:solidFill>
                <a:srgbClr val="161617"/>
              </a:solidFill>
              <a:latin typeface="Abril Fatface"/>
              <a:ea typeface="Abril Fatface"/>
              <a:cs typeface="Abril Fatface"/>
              <a:sym typeface="Abril Fatface"/>
            </a:endParaRPr>
          </a:p>
        </p:txBody>
      </p:sp>
      <p:sp>
        <p:nvSpPr>
          <p:cNvPr id="522" name="Google Shape;522;p35"/>
          <p:cNvSpPr/>
          <p:nvPr/>
        </p:nvSpPr>
        <p:spPr>
          <a:xfrm>
            <a:off x="1273425" y="1465175"/>
            <a:ext cx="628800" cy="628800"/>
          </a:xfrm>
          <a:prstGeom prst="ellipse">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23" name="Google Shape;523;p35"/>
          <p:cNvGrpSpPr/>
          <p:nvPr/>
        </p:nvGrpSpPr>
        <p:grpSpPr>
          <a:xfrm>
            <a:off x="1308458" y="1577966"/>
            <a:ext cx="558600" cy="403217"/>
            <a:chOff x="2018283" y="1577972"/>
            <a:chExt cx="558600" cy="403217"/>
          </a:xfrm>
        </p:grpSpPr>
        <p:sp>
          <p:nvSpPr>
            <p:cNvPr id="524" name="Google Shape;524;p35"/>
            <p:cNvSpPr txBox="1"/>
            <p:nvPr/>
          </p:nvSpPr>
          <p:spPr>
            <a:xfrm>
              <a:off x="2018283" y="1577972"/>
              <a:ext cx="5586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600">
                  <a:solidFill>
                    <a:schemeClr val="lt1"/>
                  </a:solidFill>
                  <a:latin typeface="Arimo"/>
                  <a:ea typeface="Arimo"/>
                  <a:cs typeface="Arimo"/>
                  <a:sym typeface="Arimo"/>
                </a:rPr>
                <a:t>Q1</a:t>
              </a:r>
              <a:endParaRPr b="1" sz="1600">
                <a:solidFill>
                  <a:schemeClr val="lt1"/>
                </a:solidFill>
                <a:latin typeface="Arimo"/>
                <a:ea typeface="Arimo"/>
                <a:cs typeface="Arimo"/>
                <a:sym typeface="Arimo"/>
              </a:endParaRPr>
            </a:p>
          </p:txBody>
        </p:sp>
        <p:sp>
          <p:nvSpPr>
            <p:cNvPr id="525" name="Google Shape;525;p35"/>
            <p:cNvSpPr txBox="1"/>
            <p:nvPr/>
          </p:nvSpPr>
          <p:spPr>
            <a:xfrm>
              <a:off x="2018283" y="1796389"/>
              <a:ext cx="5586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chemeClr val="lt1"/>
                  </a:solidFill>
                  <a:latin typeface="Arimo"/>
                  <a:ea typeface="Arimo"/>
                  <a:cs typeface="Arimo"/>
                  <a:sym typeface="Arimo"/>
                </a:rPr>
                <a:t>2028</a:t>
              </a:r>
              <a:endParaRPr sz="1200">
                <a:solidFill>
                  <a:schemeClr val="lt1"/>
                </a:solidFill>
                <a:latin typeface="Arimo"/>
                <a:ea typeface="Arimo"/>
                <a:cs typeface="Arimo"/>
                <a:sym typeface="Arimo"/>
              </a:endParaRPr>
            </a:p>
          </p:txBody>
        </p:sp>
      </p:grpSp>
      <p:sp>
        <p:nvSpPr>
          <p:cNvPr id="526" name="Google Shape;526;p35"/>
          <p:cNvSpPr/>
          <p:nvPr/>
        </p:nvSpPr>
        <p:spPr>
          <a:xfrm>
            <a:off x="3160450" y="1465175"/>
            <a:ext cx="628800" cy="628800"/>
          </a:xfrm>
          <a:prstGeom prst="ellipse">
            <a:avLst/>
          </a:prstGeom>
          <a:noFill/>
          <a:ln cap="flat" cmpd="sng" w="19050">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27" name="Google Shape;527;p35"/>
          <p:cNvGrpSpPr/>
          <p:nvPr/>
        </p:nvGrpSpPr>
        <p:grpSpPr>
          <a:xfrm>
            <a:off x="3195608" y="1577966"/>
            <a:ext cx="558600" cy="403217"/>
            <a:chOff x="2018358" y="1577972"/>
            <a:chExt cx="558600" cy="403217"/>
          </a:xfrm>
        </p:grpSpPr>
        <p:sp>
          <p:nvSpPr>
            <p:cNvPr id="528" name="Google Shape;528;p35"/>
            <p:cNvSpPr txBox="1"/>
            <p:nvPr/>
          </p:nvSpPr>
          <p:spPr>
            <a:xfrm>
              <a:off x="2018358" y="1577972"/>
              <a:ext cx="5586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600">
                  <a:solidFill>
                    <a:srgbClr val="AA1F24"/>
                  </a:solidFill>
                  <a:latin typeface="Arimo"/>
                  <a:ea typeface="Arimo"/>
                  <a:cs typeface="Arimo"/>
                  <a:sym typeface="Arimo"/>
                </a:rPr>
                <a:t>Q2</a:t>
              </a:r>
              <a:endParaRPr b="1" sz="1600">
                <a:solidFill>
                  <a:srgbClr val="AA1F24"/>
                </a:solidFill>
                <a:latin typeface="Arimo"/>
                <a:ea typeface="Arimo"/>
                <a:cs typeface="Arimo"/>
                <a:sym typeface="Arimo"/>
              </a:endParaRPr>
            </a:p>
          </p:txBody>
        </p:sp>
        <p:sp>
          <p:nvSpPr>
            <p:cNvPr id="529" name="Google Shape;529;p35"/>
            <p:cNvSpPr txBox="1"/>
            <p:nvPr/>
          </p:nvSpPr>
          <p:spPr>
            <a:xfrm>
              <a:off x="2018358" y="1796389"/>
              <a:ext cx="5586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rgbClr val="AA1F24"/>
                  </a:solidFill>
                  <a:latin typeface="Arimo"/>
                  <a:ea typeface="Arimo"/>
                  <a:cs typeface="Arimo"/>
                  <a:sym typeface="Arimo"/>
                </a:rPr>
                <a:t>2028</a:t>
              </a:r>
              <a:endParaRPr sz="1200">
                <a:solidFill>
                  <a:srgbClr val="AA1F24"/>
                </a:solidFill>
                <a:latin typeface="Arimo"/>
                <a:ea typeface="Arimo"/>
                <a:cs typeface="Arimo"/>
                <a:sym typeface="Arimo"/>
              </a:endParaRPr>
            </a:p>
          </p:txBody>
        </p:sp>
      </p:grpSp>
      <p:cxnSp>
        <p:nvCxnSpPr>
          <p:cNvPr id="530" name="Google Shape;530;p35"/>
          <p:cNvCxnSpPr>
            <a:endCxn id="522" idx="6"/>
          </p:cNvCxnSpPr>
          <p:nvPr/>
        </p:nvCxnSpPr>
        <p:spPr>
          <a:xfrm rot="10800000">
            <a:off x="1902225" y="1779575"/>
            <a:ext cx="1258200" cy="0"/>
          </a:xfrm>
          <a:prstGeom prst="straightConnector1">
            <a:avLst/>
          </a:prstGeom>
          <a:noFill/>
          <a:ln cap="flat" cmpd="sng" w="19050">
            <a:solidFill>
              <a:srgbClr val="161617"/>
            </a:solidFill>
            <a:prstDash val="solid"/>
            <a:round/>
            <a:headEnd len="med" w="med" type="none"/>
            <a:tailEnd len="med" w="med" type="none"/>
          </a:ln>
        </p:spPr>
      </p:cxnSp>
      <p:sp>
        <p:nvSpPr>
          <p:cNvPr id="531" name="Google Shape;531;p35"/>
          <p:cNvSpPr txBox="1"/>
          <p:nvPr/>
        </p:nvSpPr>
        <p:spPr>
          <a:xfrm>
            <a:off x="900375" y="2240575"/>
            <a:ext cx="1374900" cy="457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uk" sz="900">
                <a:solidFill>
                  <a:srgbClr val="161617"/>
                </a:solidFill>
                <a:latin typeface="Arimo"/>
                <a:ea typeface="Arimo"/>
                <a:cs typeface="Arimo"/>
                <a:sym typeface="Arimo"/>
              </a:rPr>
              <a:t>Tell your audience about this key milestone of </a:t>
            </a:r>
            <a:endParaRPr sz="900">
              <a:solidFill>
                <a:srgbClr val="161617"/>
              </a:solidFill>
              <a:latin typeface="Arimo"/>
              <a:ea typeface="Arimo"/>
              <a:cs typeface="Arimo"/>
              <a:sym typeface="Arimo"/>
            </a:endParaRPr>
          </a:p>
          <a:p>
            <a:pPr indent="0" lvl="0" marL="0" rtl="0" algn="ctr">
              <a:lnSpc>
                <a:spcPct val="115000"/>
              </a:lnSpc>
              <a:spcBef>
                <a:spcPts val="0"/>
              </a:spcBef>
              <a:spcAft>
                <a:spcPts val="0"/>
              </a:spcAft>
              <a:buNone/>
            </a:pPr>
            <a:r>
              <a:rPr lang="uk" sz="900">
                <a:solidFill>
                  <a:srgbClr val="161617"/>
                </a:solidFill>
                <a:latin typeface="Arimo"/>
                <a:ea typeface="Arimo"/>
                <a:cs typeface="Arimo"/>
                <a:sym typeface="Arimo"/>
              </a:rPr>
              <a:t>your product.</a:t>
            </a:r>
            <a:endParaRPr sz="900">
              <a:solidFill>
                <a:srgbClr val="161617"/>
              </a:solidFill>
              <a:latin typeface="Arimo"/>
              <a:ea typeface="Arimo"/>
              <a:cs typeface="Arimo"/>
              <a:sym typeface="Arimo"/>
            </a:endParaRPr>
          </a:p>
        </p:txBody>
      </p:sp>
      <p:sp>
        <p:nvSpPr>
          <p:cNvPr id="532" name="Google Shape;532;p35"/>
          <p:cNvSpPr txBox="1"/>
          <p:nvPr/>
        </p:nvSpPr>
        <p:spPr>
          <a:xfrm>
            <a:off x="2803125" y="2240575"/>
            <a:ext cx="1343400" cy="457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uk" sz="900">
                <a:solidFill>
                  <a:srgbClr val="AA1F24"/>
                </a:solidFill>
                <a:latin typeface="Arimo"/>
                <a:ea typeface="Arimo"/>
                <a:cs typeface="Arimo"/>
                <a:sym typeface="Arimo"/>
              </a:rPr>
              <a:t>Tell your audience about this key milestone of </a:t>
            </a:r>
            <a:endParaRPr sz="900">
              <a:solidFill>
                <a:srgbClr val="AA1F24"/>
              </a:solidFill>
              <a:latin typeface="Arimo"/>
              <a:ea typeface="Arimo"/>
              <a:cs typeface="Arimo"/>
              <a:sym typeface="Arimo"/>
            </a:endParaRPr>
          </a:p>
          <a:p>
            <a:pPr indent="0" lvl="0" marL="0" rtl="0" algn="ctr">
              <a:lnSpc>
                <a:spcPct val="115000"/>
              </a:lnSpc>
              <a:spcBef>
                <a:spcPts val="0"/>
              </a:spcBef>
              <a:spcAft>
                <a:spcPts val="0"/>
              </a:spcAft>
              <a:buNone/>
            </a:pPr>
            <a:r>
              <a:rPr lang="uk" sz="900">
                <a:solidFill>
                  <a:srgbClr val="AA1F24"/>
                </a:solidFill>
                <a:latin typeface="Arimo"/>
                <a:ea typeface="Arimo"/>
                <a:cs typeface="Arimo"/>
                <a:sym typeface="Arimo"/>
              </a:rPr>
              <a:t>your product.</a:t>
            </a:r>
            <a:endParaRPr sz="900">
              <a:solidFill>
                <a:srgbClr val="AA1F24"/>
              </a:solidFill>
              <a:latin typeface="Arimo"/>
              <a:ea typeface="Arimo"/>
              <a:cs typeface="Arimo"/>
              <a:sym typeface="Arimo"/>
            </a:endParaRPr>
          </a:p>
        </p:txBody>
      </p:sp>
      <p:sp>
        <p:nvSpPr>
          <p:cNvPr id="533" name="Google Shape;533;p35"/>
          <p:cNvSpPr/>
          <p:nvPr/>
        </p:nvSpPr>
        <p:spPr>
          <a:xfrm>
            <a:off x="5031700" y="1465175"/>
            <a:ext cx="628800" cy="628800"/>
          </a:xfrm>
          <a:prstGeom prst="ellipse">
            <a:avLst/>
          </a:prstGeom>
          <a:noFill/>
          <a:ln cap="flat" cmpd="sng" w="19050">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4" name="Google Shape;534;p35"/>
          <p:cNvSpPr txBox="1"/>
          <p:nvPr/>
        </p:nvSpPr>
        <p:spPr>
          <a:xfrm>
            <a:off x="4674375" y="2240575"/>
            <a:ext cx="1343400" cy="457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uk" sz="900">
                <a:solidFill>
                  <a:srgbClr val="161617"/>
                </a:solidFill>
                <a:latin typeface="Arimo"/>
                <a:ea typeface="Arimo"/>
                <a:cs typeface="Arimo"/>
                <a:sym typeface="Arimo"/>
              </a:rPr>
              <a:t>Tell your audience about this key milestone of </a:t>
            </a:r>
            <a:endParaRPr sz="900">
              <a:solidFill>
                <a:srgbClr val="161617"/>
              </a:solidFill>
              <a:latin typeface="Arimo"/>
              <a:ea typeface="Arimo"/>
              <a:cs typeface="Arimo"/>
              <a:sym typeface="Arimo"/>
            </a:endParaRPr>
          </a:p>
          <a:p>
            <a:pPr indent="0" lvl="0" marL="0" rtl="0" algn="ctr">
              <a:lnSpc>
                <a:spcPct val="115000"/>
              </a:lnSpc>
              <a:spcBef>
                <a:spcPts val="0"/>
              </a:spcBef>
              <a:spcAft>
                <a:spcPts val="0"/>
              </a:spcAft>
              <a:buNone/>
            </a:pPr>
            <a:r>
              <a:rPr lang="uk" sz="900">
                <a:solidFill>
                  <a:srgbClr val="161617"/>
                </a:solidFill>
                <a:latin typeface="Arimo"/>
                <a:ea typeface="Arimo"/>
                <a:cs typeface="Arimo"/>
                <a:sym typeface="Arimo"/>
              </a:rPr>
              <a:t>your product.</a:t>
            </a:r>
            <a:endParaRPr sz="900">
              <a:solidFill>
                <a:srgbClr val="161617"/>
              </a:solidFill>
              <a:latin typeface="Arimo"/>
              <a:ea typeface="Arimo"/>
              <a:cs typeface="Arimo"/>
              <a:sym typeface="Arimo"/>
            </a:endParaRPr>
          </a:p>
        </p:txBody>
      </p:sp>
      <p:grpSp>
        <p:nvGrpSpPr>
          <p:cNvPr id="535" name="Google Shape;535;p35"/>
          <p:cNvGrpSpPr/>
          <p:nvPr/>
        </p:nvGrpSpPr>
        <p:grpSpPr>
          <a:xfrm>
            <a:off x="5066883" y="1577966"/>
            <a:ext cx="558600" cy="403217"/>
            <a:chOff x="2018358" y="1577972"/>
            <a:chExt cx="558600" cy="403217"/>
          </a:xfrm>
        </p:grpSpPr>
        <p:sp>
          <p:nvSpPr>
            <p:cNvPr id="536" name="Google Shape;536;p35"/>
            <p:cNvSpPr txBox="1"/>
            <p:nvPr/>
          </p:nvSpPr>
          <p:spPr>
            <a:xfrm>
              <a:off x="2018358" y="1577972"/>
              <a:ext cx="5586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600">
                  <a:solidFill>
                    <a:srgbClr val="161617"/>
                  </a:solidFill>
                  <a:latin typeface="Arimo"/>
                  <a:ea typeface="Arimo"/>
                  <a:cs typeface="Arimo"/>
                  <a:sym typeface="Arimo"/>
                </a:rPr>
                <a:t>Q3</a:t>
              </a:r>
              <a:endParaRPr b="1" sz="1600">
                <a:solidFill>
                  <a:srgbClr val="161617"/>
                </a:solidFill>
                <a:latin typeface="Arimo"/>
                <a:ea typeface="Arimo"/>
                <a:cs typeface="Arimo"/>
                <a:sym typeface="Arimo"/>
              </a:endParaRPr>
            </a:p>
          </p:txBody>
        </p:sp>
        <p:sp>
          <p:nvSpPr>
            <p:cNvPr id="537" name="Google Shape;537;p35"/>
            <p:cNvSpPr txBox="1"/>
            <p:nvPr/>
          </p:nvSpPr>
          <p:spPr>
            <a:xfrm>
              <a:off x="2018358" y="1796389"/>
              <a:ext cx="5586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rgbClr val="161617"/>
                  </a:solidFill>
                  <a:latin typeface="Arimo"/>
                  <a:ea typeface="Arimo"/>
                  <a:cs typeface="Arimo"/>
                  <a:sym typeface="Arimo"/>
                </a:rPr>
                <a:t>2028</a:t>
              </a:r>
              <a:endParaRPr sz="1200">
                <a:solidFill>
                  <a:srgbClr val="161617"/>
                </a:solidFill>
                <a:latin typeface="Arimo"/>
                <a:ea typeface="Arimo"/>
                <a:cs typeface="Arimo"/>
                <a:sym typeface="Arimo"/>
              </a:endParaRPr>
            </a:p>
          </p:txBody>
        </p:sp>
      </p:grpSp>
      <p:sp>
        <p:nvSpPr>
          <p:cNvPr id="538" name="Google Shape;538;p35"/>
          <p:cNvSpPr/>
          <p:nvPr/>
        </p:nvSpPr>
        <p:spPr>
          <a:xfrm>
            <a:off x="6902950" y="1465175"/>
            <a:ext cx="628800" cy="628800"/>
          </a:xfrm>
          <a:prstGeom prst="ellipse">
            <a:avLst/>
          </a:prstGeom>
          <a:noFill/>
          <a:ln cap="flat" cmpd="sng" w="19050">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9" name="Google Shape;539;p35"/>
          <p:cNvSpPr txBox="1"/>
          <p:nvPr/>
        </p:nvSpPr>
        <p:spPr>
          <a:xfrm>
            <a:off x="6545625" y="2240575"/>
            <a:ext cx="1343400" cy="457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uk" sz="900">
                <a:solidFill>
                  <a:srgbClr val="AA1F24"/>
                </a:solidFill>
                <a:latin typeface="Arimo"/>
                <a:ea typeface="Arimo"/>
                <a:cs typeface="Arimo"/>
                <a:sym typeface="Arimo"/>
              </a:rPr>
              <a:t>Tell your audience about this key milestone of </a:t>
            </a:r>
            <a:endParaRPr sz="900">
              <a:solidFill>
                <a:srgbClr val="AA1F24"/>
              </a:solidFill>
              <a:latin typeface="Arimo"/>
              <a:ea typeface="Arimo"/>
              <a:cs typeface="Arimo"/>
              <a:sym typeface="Arimo"/>
            </a:endParaRPr>
          </a:p>
          <a:p>
            <a:pPr indent="0" lvl="0" marL="0" rtl="0" algn="ctr">
              <a:lnSpc>
                <a:spcPct val="115000"/>
              </a:lnSpc>
              <a:spcBef>
                <a:spcPts val="0"/>
              </a:spcBef>
              <a:spcAft>
                <a:spcPts val="0"/>
              </a:spcAft>
              <a:buNone/>
            </a:pPr>
            <a:r>
              <a:rPr lang="uk" sz="900">
                <a:solidFill>
                  <a:srgbClr val="AA1F24"/>
                </a:solidFill>
                <a:latin typeface="Arimo"/>
                <a:ea typeface="Arimo"/>
                <a:cs typeface="Arimo"/>
                <a:sym typeface="Arimo"/>
              </a:rPr>
              <a:t>your product.</a:t>
            </a:r>
            <a:endParaRPr sz="900">
              <a:solidFill>
                <a:srgbClr val="AA1F24"/>
              </a:solidFill>
              <a:latin typeface="Arimo"/>
              <a:ea typeface="Arimo"/>
              <a:cs typeface="Arimo"/>
              <a:sym typeface="Arimo"/>
            </a:endParaRPr>
          </a:p>
        </p:txBody>
      </p:sp>
      <p:grpSp>
        <p:nvGrpSpPr>
          <p:cNvPr id="540" name="Google Shape;540;p35"/>
          <p:cNvGrpSpPr/>
          <p:nvPr/>
        </p:nvGrpSpPr>
        <p:grpSpPr>
          <a:xfrm>
            <a:off x="6938058" y="1577966"/>
            <a:ext cx="558600" cy="403217"/>
            <a:chOff x="2018358" y="1577972"/>
            <a:chExt cx="558600" cy="403217"/>
          </a:xfrm>
        </p:grpSpPr>
        <p:sp>
          <p:nvSpPr>
            <p:cNvPr id="541" name="Google Shape;541;p35"/>
            <p:cNvSpPr txBox="1"/>
            <p:nvPr/>
          </p:nvSpPr>
          <p:spPr>
            <a:xfrm>
              <a:off x="2018358" y="1577972"/>
              <a:ext cx="5586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600">
                  <a:solidFill>
                    <a:srgbClr val="AA1F24"/>
                  </a:solidFill>
                  <a:latin typeface="Arimo"/>
                  <a:ea typeface="Arimo"/>
                  <a:cs typeface="Arimo"/>
                  <a:sym typeface="Arimo"/>
                </a:rPr>
                <a:t>Q4</a:t>
              </a:r>
              <a:endParaRPr b="1" sz="1600">
                <a:solidFill>
                  <a:srgbClr val="AA1F24"/>
                </a:solidFill>
                <a:latin typeface="Arimo"/>
                <a:ea typeface="Arimo"/>
                <a:cs typeface="Arimo"/>
                <a:sym typeface="Arimo"/>
              </a:endParaRPr>
            </a:p>
          </p:txBody>
        </p:sp>
        <p:sp>
          <p:nvSpPr>
            <p:cNvPr id="542" name="Google Shape;542;p35"/>
            <p:cNvSpPr txBox="1"/>
            <p:nvPr/>
          </p:nvSpPr>
          <p:spPr>
            <a:xfrm>
              <a:off x="2018358" y="1796389"/>
              <a:ext cx="5586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rgbClr val="AA1F24"/>
                  </a:solidFill>
                  <a:latin typeface="Arimo"/>
                  <a:ea typeface="Arimo"/>
                  <a:cs typeface="Arimo"/>
                  <a:sym typeface="Arimo"/>
                </a:rPr>
                <a:t>2028</a:t>
              </a:r>
              <a:endParaRPr sz="1200">
                <a:solidFill>
                  <a:srgbClr val="AA1F24"/>
                </a:solidFill>
                <a:latin typeface="Arimo"/>
                <a:ea typeface="Arimo"/>
                <a:cs typeface="Arimo"/>
                <a:sym typeface="Arimo"/>
              </a:endParaRPr>
            </a:p>
          </p:txBody>
        </p:sp>
      </p:grpSp>
      <p:sp>
        <p:nvSpPr>
          <p:cNvPr id="543" name="Google Shape;543;p35"/>
          <p:cNvSpPr/>
          <p:nvPr/>
        </p:nvSpPr>
        <p:spPr>
          <a:xfrm>
            <a:off x="1273425" y="3100612"/>
            <a:ext cx="628800" cy="628800"/>
          </a:xfrm>
          <a:prstGeom prst="ellipse">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44" name="Google Shape;544;p35"/>
          <p:cNvGrpSpPr/>
          <p:nvPr/>
        </p:nvGrpSpPr>
        <p:grpSpPr>
          <a:xfrm>
            <a:off x="1308433" y="3213391"/>
            <a:ext cx="558600" cy="403217"/>
            <a:chOff x="2018358" y="1577972"/>
            <a:chExt cx="558600" cy="403217"/>
          </a:xfrm>
        </p:grpSpPr>
        <p:sp>
          <p:nvSpPr>
            <p:cNvPr id="545" name="Google Shape;545;p35"/>
            <p:cNvSpPr txBox="1"/>
            <p:nvPr/>
          </p:nvSpPr>
          <p:spPr>
            <a:xfrm>
              <a:off x="2018358" y="1577972"/>
              <a:ext cx="5586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600">
                  <a:solidFill>
                    <a:schemeClr val="lt1"/>
                  </a:solidFill>
                  <a:latin typeface="Arimo"/>
                  <a:ea typeface="Arimo"/>
                  <a:cs typeface="Arimo"/>
                  <a:sym typeface="Arimo"/>
                </a:rPr>
                <a:t>Q8</a:t>
              </a:r>
              <a:endParaRPr b="1" sz="1600">
                <a:solidFill>
                  <a:schemeClr val="lt1"/>
                </a:solidFill>
                <a:latin typeface="Arimo"/>
                <a:ea typeface="Arimo"/>
                <a:cs typeface="Arimo"/>
                <a:sym typeface="Arimo"/>
              </a:endParaRPr>
            </a:p>
          </p:txBody>
        </p:sp>
        <p:sp>
          <p:nvSpPr>
            <p:cNvPr id="546" name="Google Shape;546;p35"/>
            <p:cNvSpPr txBox="1"/>
            <p:nvPr/>
          </p:nvSpPr>
          <p:spPr>
            <a:xfrm>
              <a:off x="2018358" y="1796389"/>
              <a:ext cx="5586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chemeClr val="lt1"/>
                  </a:solidFill>
                  <a:latin typeface="Arimo"/>
                  <a:ea typeface="Arimo"/>
                  <a:cs typeface="Arimo"/>
                  <a:sym typeface="Arimo"/>
                </a:rPr>
                <a:t>2029</a:t>
              </a:r>
              <a:endParaRPr sz="1200">
                <a:solidFill>
                  <a:schemeClr val="lt1"/>
                </a:solidFill>
                <a:latin typeface="Arimo"/>
                <a:ea typeface="Arimo"/>
                <a:cs typeface="Arimo"/>
                <a:sym typeface="Arimo"/>
              </a:endParaRPr>
            </a:p>
          </p:txBody>
        </p:sp>
      </p:grpSp>
      <p:sp>
        <p:nvSpPr>
          <p:cNvPr id="547" name="Google Shape;547;p35"/>
          <p:cNvSpPr/>
          <p:nvPr/>
        </p:nvSpPr>
        <p:spPr>
          <a:xfrm>
            <a:off x="3160450" y="3100612"/>
            <a:ext cx="628800" cy="628800"/>
          </a:xfrm>
          <a:prstGeom prst="ellipse">
            <a:avLst/>
          </a:prstGeom>
          <a:noFill/>
          <a:ln cap="flat" cmpd="sng" w="19050">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48" name="Google Shape;548;p35"/>
          <p:cNvGrpSpPr/>
          <p:nvPr/>
        </p:nvGrpSpPr>
        <p:grpSpPr>
          <a:xfrm>
            <a:off x="3195620" y="3213404"/>
            <a:ext cx="558600" cy="403217"/>
            <a:chOff x="2018358" y="1577972"/>
            <a:chExt cx="558600" cy="403217"/>
          </a:xfrm>
        </p:grpSpPr>
        <p:sp>
          <p:nvSpPr>
            <p:cNvPr id="549" name="Google Shape;549;p35"/>
            <p:cNvSpPr txBox="1"/>
            <p:nvPr/>
          </p:nvSpPr>
          <p:spPr>
            <a:xfrm>
              <a:off x="2018358" y="1577972"/>
              <a:ext cx="5586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600">
                  <a:solidFill>
                    <a:srgbClr val="161617"/>
                  </a:solidFill>
                  <a:latin typeface="Arimo"/>
                  <a:ea typeface="Arimo"/>
                  <a:cs typeface="Arimo"/>
                  <a:sym typeface="Arimo"/>
                </a:rPr>
                <a:t>Q7</a:t>
              </a:r>
              <a:endParaRPr b="1" sz="1600">
                <a:solidFill>
                  <a:srgbClr val="161617"/>
                </a:solidFill>
                <a:latin typeface="Arimo"/>
                <a:ea typeface="Arimo"/>
                <a:cs typeface="Arimo"/>
                <a:sym typeface="Arimo"/>
              </a:endParaRPr>
            </a:p>
          </p:txBody>
        </p:sp>
        <p:sp>
          <p:nvSpPr>
            <p:cNvPr id="550" name="Google Shape;550;p35"/>
            <p:cNvSpPr txBox="1"/>
            <p:nvPr/>
          </p:nvSpPr>
          <p:spPr>
            <a:xfrm>
              <a:off x="2018358" y="1796389"/>
              <a:ext cx="5586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rgbClr val="161617"/>
                  </a:solidFill>
                  <a:latin typeface="Arimo"/>
                  <a:ea typeface="Arimo"/>
                  <a:cs typeface="Arimo"/>
                  <a:sym typeface="Arimo"/>
                </a:rPr>
                <a:t>2029</a:t>
              </a:r>
              <a:endParaRPr sz="1200">
                <a:solidFill>
                  <a:srgbClr val="161617"/>
                </a:solidFill>
                <a:latin typeface="Arimo"/>
                <a:ea typeface="Arimo"/>
                <a:cs typeface="Arimo"/>
                <a:sym typeface="Arimo"/>
              </a:endParaRPr>
            </a:p>
          </p:txBody>
        </p:sp>
      </p:grpSp>
      <p:sp>
        <p:nvSpPr>
          <p:cNvPr id="551" name="Google Shape;551;p35"/>
          <p:cNvSpPr txBox="1"/>
          <p:nvPr/>
        </p:nvSpPr>
        <p:spPr>
          <a:xfrm>
            <a:off x="900375" y="3876012"/>
            <a:ext cx="1374900" cy="457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uk" sz="900">
                <a:solidFill>
                  <a:srgbClr val="AA1F24"/>
                </a:solidFill>
                <a:latin typeface="Arimo"/>
                <a:ea typeface="Arimo"/>
                <a:cs typeface="Arimo"/>
                <a:sym typeface="Arimo"/>
              </a:rPr>
              <a:t>Tell your audience about this key milestone of </a:t>
            </a:r>
            <a:endParaRPr sz="900">
              <a:solidFill>
                <a:srgbClr val="AA1F24"/>
              </a:solidFill>
              <a:latin typeface="Arimo"/>
              <a:ea typeface="Arimo"/>
              <a:cs typeface="Arimo"/>
              <a:sym typeface="Arimo"/>
            </a:endParaRPr>
          </a:p>
          <a:p>
            <a:pPr indent="0" lvl="0" marL="0" rtl="0" algn="ctr">
              <a:lnSpc>
                <a:spcPct val="115000"/>
              </a:lnSpc>
              <a:spcBef>
                <a:spcPts val="0"/>
              </a:spcBef>
              <a:spcAft>
                <a:spcPts val="0"/>
              </a:spcAft>
              <a:buNone/>
            </a:pPr>
            <a:r>
              <a:rPr lang="uk" sz="900">
                <a:solidFill>
                  <a:srgbClr val="AA1F24"/>
                </a:solidFill>
                <a:latin typeface="Arimo"/>
                <a:ea typeface="Arimo"/>
                <a:cs typeface="Arimo"/>
                <a:sym typeface="Arimo"/>
              </a:rPr>
              <a:t>your product.</a:t>
            </a:r>
            <a:endParaRPr sz="900">
              <a:solidFill>
                <a:srgbClr val="AA1F24"/>
              </a:solidFill>
              <a:latin typeface="Arimo"/>
              <a:ea typeface="Arimo"/>
              <a:cs typeface="Arimo"/>
              <a:sym typeface="Arimo"/>
            </a:endParaRPr>
          </a:p>
        </p:txBody>
      </p:sp>
      <p:sp>
        <p:nvSpPr>
          <p:cNvPr id="552" name="Google Shape;552;p35"/>
          <p:cNvSpPr txBox="1"/>
          <p:nvPr/>
        </p:nvSpPr>
        <p:spPr>
          <a:xfrm>
            <a:off x="2803125" y="3876012"/>
            <a:ext cx="1343400" cy="457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uk" sz="900">
                <a:solidFill>
                  <a:srgbClr val="161617"/>
                </a:solidFill>
                <a:latin typeface="Arimo"/>
                <a:ea typeface="Arimo"/>
                <a:cs typeface="Arimo"/>
                <a:sym typeface="Arimo"/>
              </a:rPr>
              <a:t>Tell your audience about this key milestone of </a:t>
            </a:r>
            <a:endParaRPr sz="900">
              <a:solidFill>
                <a:srgbClr val="161617"/>
              </a:solidFill>
              <a:latin typeface="Arimo"/>
              <a:ea typeface="Arimo"/>
              <a:cs typeface="Arimo"/>
              <a:sym typeface="Arimo"/>
            </a:endParaRPr>
          </a:p>
          <a:p>
            <a:pPr indent="0" lvl="0" marL="0" rtl="0" algn="ctr">
              <a:lnSpc>
                <a:spcPct val="115000"/>
              </a:lnSpc>
              <a:spcBef>
                <a:spcPts val="0"/>
              </a:spcBef>
              <a:spcAft>
                <a:spcPts val="0"/>
              </a:spcAft>
              <a:buNone/>
            </a:pPr>
            <a:r>
              <a:rPr lang="uk" sz="900">
                <a:solidFill>
                  <a:srgbClr val="161617"/>
                </a:solidFill>
                <a:latin typeface="Arimo"/>
                <a:ea typeface="Arimo"/>
                <a:cs typeface="Arimo"/>
                <a:sym typeface="Arimo"/>
              </a:rPr>
              <a:t>your product.</a:t>
            </a:r>
            <a:endParaRPr sz="900">
              <a:solidFill>
                <a:srgbClr val="161617"/>
              </a:solidFill>
              <a:latin typeface="Arimo"/>
              <a:ea typeface="Arimo"/>
              <a:cs typeface="Arimo"/>
              <a:sym typeface="Arimo"/>
            </a:endParaRPr>
          </a:p>
        </p:txBody>
      </p:sp>
      <p:sp>
        <p:nvSpPr>
          <p:cNvPr id="553" name="Google Shape;553;p35"/>
          <p:cNvSpPr/>
          <p:nvPr/>
        </p:nvSpPr>
        <p:spPr>
          <a:xfrm>
            <a:off x="5031700" y="3100612"/>
            <a:ext cx="628800" cy="628800"/>
          </a:xfrm>
          <a:prstGeom prst="ellipse">
            <a:avLst/>
          </a:prstGeom>
          <a:noFill/>
          <a:ln cap="flat" cmpd="sng" w="19050">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4" name="Google Shape;554;p35"/>
          <p:cNvSpPr txBox="1"/>
          <p:nvPr/>
        </p:nvSpPr>
        <p:spPr>
          <a:xfrm>
            <a:off x="4674375" y="3876012"/>
            <a:ext cx="1343400" cy="457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uk" sz="900">
                <a:solidFill>
                  <a:srgbClr val="AA1F24"/>
                </a:solidFill>
                <a:latin typeface="Arimo"/>
                <a:ea typeface="Arimo"/>
                <a:cs typeface="Arimo"/>
                <a:sym typeface="Arimo"/>
              </a:rPr>
              <a:t>Tell your audience about this key milestone of </a:t>
            </a:r>
            <a:endParaRPr sz="900">
              <a:solidFill>
                <a:srgbClr val="AA1F24"/>
              </a:solidFill>
              <a:latin typeface="Arimo"/>
              <a:ea typeface="Arimo"/>
              <a:cs typeface="Arimo"/>
              <a:sym typeface="Arimo"/>
            </a:endParaRPr>
          </a:p>
          <a:p>
            <a:pPr indent="0" lvl="0" marL="0" rtl="0" algn="ctr">
              <a:lnSpc>
                <a:spcPct val="115000"/>
              </a:lnSpc>
              <a:spcBef>
                <a:spcPts val="0"/>
              </a:spcBef>
              <a:spcAft>
                <a:spcPts val="0"/>
              </a:spcAft>
              <a:buNone/>
            </a:pPr>
            <a:r>
              <a:rPr lang="uk" sz="900">
                <a:solidFill>
                  <a:srgbClr val="AA1F24"/>
                </a:solidFill>
                <a:latin typeface="Arimo"/>
                <a:ea typeface="Arimo"/>
                <a:cs typeface="Arimo"/>
                <a:sym typeface="Arimo"/>
              </a:rPr>
              <a:t>your product.</a:t>
            </a:r>
            <a:endParaRPr sz="900">
              <a:solidFill>
                <a:srgbClr val="AA1F24"/>
              </a:solidFill>
              <a:latin typeface="Arimo"/>
              <a:ea typeface="Arimo"/>
              <a:cs typeface="Arimo"/>
              <a:sym typeface="Arimo"/>
            </a:endParaRPr>
          </a:p>
        </p:txBody>
      </p:sp>
      <p:grpSp>
        <p:nvGrpSpPr>
          <p:cNvPr id="555" name="Google Shape;555;p35"/>
          <p:cNvGrpSpPr/>
          <p:nvPr/>
        </p:nvGrpSpPr>
        <p:grpSpPr>
          <a:xfrm>
            <a:off x="5066883" y="3213404"/>
            <a:ext cx="558600" cy="403217"/>
            <a:chOff x="2018358" y="1577972"/>
            <a:chExt cx="558600" cy="403217"/>
          </a:xfrm>
        </p:grpSpPr>
        <p:sp>
          <p:nvSpPr>
            <p:cNvPr id="556" name="Google Shape;556;p35"/>
            <p:cNvSpPr txBox="1"/>
            <p:nvPr/>
          </p:nvSpPr>
          <p:spPr>
            <a:xfrm>
              <a:off x="2018358" y="1577972"/>
              <a:ext cx="5586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600">
                  <a:solidFill>
                    <a:srgbClr val="AA1F24"/>
                  </a:solidFill>
                  <a:latin typeface="Arimo"/>
                  <a:ea typeface="Arimo"/>
                  <a:cs typeface="Arimo"/>
                  <a:sym typeface="Arimo"/>
                </a:rPr>
                <a:t>Q6</a:t>
              </a:r>
              <a:endParaRPr b="1" sz="1600">
                <a:solidFill>
                  <a:srgbClr val="AA1F24"/>
                </a:solidFill>
                <a:latin typeface="Arimo"/>
                <a:ea typeface="Arimo"/>
                <a:cs typeface="Arimo"/>
                <a:sym typeface="Arimo"/>
              </a:endParaRPr>
            </a:p>
          </p:txBody>
        </p:sp>
        <p:sp>
          <p:nvSpPr>
            <p:cNvPr id="557" name="Google Shape;557;p35"/>
            <p:cNvSpPr txBox="1"/>
            <p:nvPr/>
          </p:nvSpPr>
          <p:spPr>
            <a:xfrm>
              <a:off x="2018358" y="1796389"/>
              <a:ext cx="5586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rgbClr val="AA1F24"/>
                  </a:solidFill>
                  <a:latin typeface="Arimo"/>
                  <a:ea typeface="Arimo"/>
                  <a:cs typeface="Arimo"/>
                  <a:sym typeface="Arimo"/>
                </a:rPr>
                <a:t>2029</a:t>
              </a:r>
              <a:endParaRPr sz="1200">
                <a:solidFill>
                  <a:srgbClr val="AA1F24"/>
                </a:solidFill>
                <a:latin typeface="Arimo"/>
                <a:ea typeface="Arimo"/>
                <a:cs typeface="Arimo"/>
                <a:sym typeface="Arimo"/>
              </a:endParaRPr>
            </a:p>
          </p:txBody>
        </p:sp>
      </p:grpSp>
      <p:sp>
        <p:nvSpPr>
          <p:cNvPr id="558" name="Google Shape;558;p35"/>
          <p:cNvSpPr/>
          <p:nvPr/>
        </p:nvSpPr>
        <p:spPr>
          <a:xfrm>
            <a:off x="6902950" y="3100612"/>
            <a:ext cx="628800" cy="628800"/>
          </a:xfrm>
          <a:prstGeom prst="ellipse">
            <a:avLst/>
          </a:prstGeom>
          <a:noFill/>
          <a:ln cap="flat" cmpd="sng" w="19050">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9" name="Google Shape;559;p35"/>
          <p:cNvSpPr txBox="1"/>
          <p:nvPr/>
        </p:nvSpPr>
        <p:spPr>
          <a:xfrm>
            <a:off x="6545625" y="3876012"/>
            <a:ext cx="1343400" cy="457200"/>
          </a:xfrm>
          <a:prstGeom prst="rect">
            <a:avLst/>
          </a:prstGeom>
          <a:noFill/>
          <a:ln>
            <a:noFill/>
          </a:ln>
        </p:spPr>
        <p:txBody>
          <a:bodyPr anchorCtr="0" anchor="t" bIns="0" lIns="0" spcFirstLastPara="1" rIns="0" wrap="square" tIns="0">
            <a:spAutoFit/>
          </a:bodyPr>
          <a:lstStyle/>
          <a:p>
            <a:pPr indent="0" lvl="0" marL="0" rtl="0" algn="ctr">
              <a:lnSpc>
                <a:spcPct val="115000"/>
              </a:lnSpc>
              <a:spcBef>
                <a:spcPts val="0"/>
              </a:spcBef>
              <a:spcAft>
                <a:spcPts val="0"/>
              </a:spcAft>
              <a:buNone/>
            </a:pPr>
            <a:r>
              <a:rPr lang="uk" sz="900">
                <a:solidFill>
                  <a:srgbClr val="161617"/>
                </a:solidFill>
                <a:latin typeface="Arimo"/>
                <a:ea typeface="Arimo"/>
                <a:cs typeface="Arimo"/>
                <a:sym typeface="Arimo"/>
              </a:rPr>
              <a:t>Tell your audience about this key milestone of </a:t>
            </a:r>
            <a:endParaRPr sz="900">
              <a:solidFill>
                <a:srgbClr val="161617"/>
              </a:solidFill>
              <a:latin typeface="Arimo"/>
              <a:ea typeface="Arimo"/>
              <a:cs typeface="Arimo"/>
              <a:sym typeface="Arimo"/>
            </a:endParaRPr>
          </a:p>
          <a:p>
            <a:pPr indent="0" lvl="0" marL="0" rtl="0" algn="ctr">
              <a:lnSpc>
                <a:spcPct val="115000"/>
              </a:lnSpc>
              <a:spcBef>
                <a:spcPts val="0"/>
              </a:spcBef>
              <a:spcAft>
                <a:spcPts val="0"/>
              </a:spcAft>
              <a:buNone/>
            </a:pPr>
            <a:r>
              <a:rPr lang="uk" sz="900">
                <a:solidFill>
                  <a:srgbClr val="161617"/>
                </a:solidFill>
                <a:latin typeface="Arimo"/>
                <a:ea typeface="Arimo"/>
                <a:cs typeface="Arimo"/>
                <a:sym typeface="Arimo"/>
              </a:rPr>
              <a:t>your product.</a:t>
            </a:r>
            <a:endParaRPr sz="900">
              <a:solidFill>
                <a:srgbClr val="161617"/>
              </a:solidFill>
              <a:latin typeface="Arimo"/>
              <a:ea typeface="Arimo"/>
              <a:cs typeface="Arimo"/>
              <a:sym typeface="Arimo"/>
            </a:endParaRPr>
          </a:p>
        </p:txBody>
      </p:sp>
      <p:grpSp>
        <p:nvGrpSpPr>
          <p:cNvPr id="560" name="Google Shape;560;p35"/>
          <p:cNvGrpSpPr/>
          <p:nvPr/>
        </p:nvGrpSpPr>
        <p:grpSpPr>
          <a:xfrm>
            <a:off x="6938058" y="3213404"/>
            <a:ext cx="558600" cy="403217"/>
            <a:chOff x="2018358" y="1577972"/>
            <a:chExt cx="558600" cy="403217"/>
          </a:xfrm>
        </p:grpSpPr>
        <p:sp>
          <p:nvSpPr>
            <p:cNvPr id="561" name="Google Shape;561;p35"/>
            <p:cNvSpPr txBox="1"/>
            <p:nvPr/>
          </p:nvSpPr>
          <p:spPr>
            <a:xfrm>
              <a:off x="2018358" y="1577972"/>
              <a:ext cx="5586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uk" sz="1600">
                  <a:solidFill>
                    <a:srgbClr val="161617"/>
                  </a:solidFill>
                  <a:latin typeface="Arimo"/>
                  <a:ea typeface="Arimo"/>
                  <a:cs typeface="Arimo"/>
                  <a:sym typeface="Arimo"/>
                </a:rPr>
                <a:t>Q5</a:t>
              </a:r>
              <a:endParaRPr b="1" sz="1600">
                <a:solidFill>
                  <a:srgbClr val="161617"/>
                </a:solidFill>
                <a:latin typeface="Arimo"/>
                <a:ea typeface="Arimo"/>
                <a:cs typeface="Arimo"/>
                <a:sym typeface="Arimo"/>
              </a:endParaRPr>
            </a:p>
          </p:txBody>
        </p:sp>
        <p:sp>
          <p:nvSpPr>
            <p:cNvPr id="562" name="Google Shape;562;p35"/>
            <p:cNvSpPr txBox="1"/>
            <p:nvPr/>
          </p:nvSpPr>
          <p:spPr>
            <a:xfrm>
              <a:off x="2018358" y="1796389"/>
              <a:ext cx="5586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rgbClr val="161617"/>
                  </a:solidFill>
                  <a:latin typeface="Arimo"/>
                  <a:ea typeface="Arimo"/>
                  <a:cs typeface="Arimo"/>
                  <a:sym typeface="Arimo"/>
                </a:rPr>
                <a:t>2029</a:t>
              </a:r>
              <a:endParaRPr sz="1200">
                <a:solidFill>
                  <a:srgbClr val="161617"/>
                </a:solidFill>
                <a:latin typeface="Arimo"/>
                <a:ea typeface="Arimo"/>
                <a:cs typeface="Arimo"/>
                <a:sym typeface="Arimo"/>
              </a:endParaRPr>
            </a:p>
          </p:txBody>
        </p:sp>
      </p:grpSp>
      <p:cxnSp>
        <p:nvCxnSpPr>
          <p:cNvPr id="563" name="Google Shape;563;p35"/>
          <p:cNvCxnSpPr>
            <a:stCxn id="533" idx="2"/>
          </p:cNvCxnSpPr>
          <p:nvPr/>
        </p:nvCxnSpPr>
        <p:spPr>
          <a:xfrm rot="10800000">
            <a:off x="3789400" y="1779575"/>
            <a:ext cx="1242300" cy="0"/>
          </a:xfrm>
          <a:prstGeom prst="straightConnector1">
            <a:avLst/>
          </a:prstGeom>
          <a:noFill/>
          <a:ln cap="flat" cmpd="sng" w="19050">
            <a:solidFill>
              <a:srgbClr val="161617"/>
            </a:solidFill>
            <a:prstDash val="solid"/>
            <a:round/>
            <a:headEnd len="med" w="med" type="none"/>
            <a:tailEnd len="med" w="med" type="none"/>
          </a:ln>
        </p:spPr>
      </p:cxnSp>
      <p:cxnSp>
        <p:nvCxnSpPr>
          <p:cNvPr id="564" name="Google Shape;564;p35"/>
          <p:cNvCxnSpPr>
            <a:stCxn id="538" idx="2"/>
            <a:endCxn id="533" idx="6"/>
          </p:cNvCxnSpPr>
          <p:nvPr/>
        </p:nvCxnSpPr>
        <p:spPr>
          <a:xfrm rot="10800000">
            <a:off x="5660650" y="1779575"/>
            <a:ext cx="1242300" cy="0"/>
          </a:xfrm>
          <a:prstGeom prst="straightConnector1">
            <a:avLst/>
          </a:prstGeom>
          <a:noFill/>
          <a:ln cap="flat" cmpd="sng" w="19050">
            <a:solidFill>
              <a:srgbClr val="161617"/>
            </a:solidFill>
            <a:prstDash val="solid"/>
            <a:round/>
            <a:headEnd len="med" w="med" type="none"/>
            <a:tailEnd len="med" w="med" type="none"/>
          </a:ln>
        </p:spPr>
      </p:cxnSp>
      <p:cxnSp>
        <p:nvCxnSpPr>
          <p:cNvPr id="565" name="Google Shape;565;p35"/>
          <p:cNvCxnSpPr/>
          <p:nvPr/>
        </p:nvCxnSpPr>
        <p:spPr>
          <a:xfrm rot="10800000">
            <a:off x="1902225" y="3415012"/>
            <a:ext cx="1258200" cy="0"/>
          </a:xfrm>
          <a:prstGeom prst="straightConnector1">
            <a:avLst/>
          </a:prstGeom>
          <a:noFill/>
          <a:ln cap="flat" cmpd="sng" w="19050">
            <a:solidFill>
              <a:srgbClr val="161617"/>
            </a:solidFill>
            <a:prstDash val="solid"/>
            <a:round/>
            <a:headEnd len="med" w="med" type="none"/>
            <a:tailEnd len="med" w="med" type="none"/>
          </a:ln>
        </p:spPr>
      </p:cxnSp>
      <p:cxnSp>
        <p:nvCxnSpPr>
          <p:cNvPr id="566" name="Google Shape;566;p35"/>
          <p:cNvCxnSpPr/>
          <p:nvPr/>
        </p:nvCxnSpPr>
        <p:spPr>
          <a:xfrm rot="10800000">
            <a:off x="3789400" y="3415012"/>
            <a:ext cx="1242300" cy="0"/>
          </a:xfrm>
          <a:prstGeom prst="straightConnector1">
            <a:avLst/>
          </a:prstGeom>
          <a:noFill/>
          <a:ln cap="flat" cmpd="sng" w="19050">
            <a:solidFill>
              <a:srgbClr val="161617"/>
            </a:solidFill>
            <a:prstDash val="solid"/>
            <a:round/>
            <a:headEnd len="med" w="med" type="none"/>
            <a:tailEnd len="med" w="med" type="none"/>
          </a:ln>
        </p:spPr>
      </p:cxnSp>
      <p:cxnSp>
        <p:nvCxnSpPr>
          <p:cNvPr id="567" name="Google Shape;567;p35"/>
          <p:cNvCxnSpPr/>
          <p:nvPr/>
        </p:nvCxnSpPr>
        <p:spPr>
          <a:xfrm rot="10800000">
            <a:off x="5660650" y="3415012"/>
            <a:ext cx="1242300" cy="0"/>
          </a:xfrm>
          <a:prstGeom prst="straightConnector1">
            <a:avLst/>
          </a:prstGeom>
          <a:noFill/>
          <a:ln cap="flat" cmpd="sng" w="19050">
            <a:solidFill>
              <a:srgbClr val="161617"/>
            </a:solidFill>
            <a:prstDash val="solid"/>
            <a:round/>
            <a:headEnd len="med" w="med" type="none"/>
            <a:tailEnd len="med" w="med" type="none"/>
          </a:ln>
        </p:spPr>
      </p:cxnSp>
      <p:sp>
        <p:nvSpPr>
          <p:cNvPr id="568" name="Google Shape;568;p35"/>
          <p:cNvSpPr/>
          <p:nvPr/>
        </p:nvSpPr>
        <p:spPr>
          <a:xfrm>
            <a:off x="7531750" y="1781700"/>
            <a:ext cx="619075" cy="1633250"/>
          </a:xfrm>
          <a:custGeom>
            <a:rect b="b" l="l" r="r" t="t"/>
            <a:pathLst>
              <a:path extrusionOk="0" h="65330" w="24763">
                <a:moveTo>
                  <a:pt x="22" y="0"/>
                </a:moveTo>
                <a:lnTo>
                  <a:pt x="24763" y="8"/>
                </a:lnTo>
                <a:lnTo>
                  <a:pt x="24763" y="65330"/>
                </a:lnTo>
                <a:lnTo>
                  <a:pt x="0" y="65330"/>
                </a:lnTo>
              </a:path>
            </a:pathLst>
          </a:custGeom>
          <a:noFill/>
          <a:ln cap="flat" cmpd="sng" w="19050">
            <a:solidFill>
              <a:srgbClr val="161617"/>
            </a:solidFill>
            <a:prstDash val="solid"/>
            <a:round/>
            <a:headEnd len="med" w="med" type="none"/>
            <a:tailEnd len="med" w="med" type="none"/>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id="573" name="Google Shape;573;p36"/>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sp>
        <p:nvSpPr>
          <p:cNvPr id="574" name="Google Shape;574;p36"/>
          <p:cNvSpPr/>
          <p:nvPr/>
        </p:nvSpPr>
        <p:spPr>
          <a:xfrm>
            <a:off x="4071250" y="1981200"/>
            <a:ext cx="4441375" cy="2171700"/>
          </a:xfrm>
          <a:custGeom>
            <a:rect b="b" l="l" r="r" t="t"/>
            <a:pathLst>
              <a:path extrusionOk="0" h="86868" w="177655">
                <a:moveTo>
                  <a:pt x="0" y="86868"/>
                </a:moveTo>
                <a:lnTo>
                  <a:pt x="0" y="79466"/>
                </a:lnTo>
                <a:lnTo>
                  <a:pt x="101237" y="65097"/>
                </a:lnTo>
                <a:lnTo>
                  <a:pt x="139337" y="43107"/>
                </a:lnTo>
                <a:lnTo>
                  <a:pt x="170471" y="21554"/>
                </a:lnTo>
                <a:lnTo>
                  <a:pt x="177655" y="0"/>
                </a:lnTo>
                <a:lnTo>
                  <a:pt x="177655" y="86650"/>
                </a:lnTo>
                <a:close/>
              </a:path>
            </a:pathLst>
          </a:custGeom>
          <a:solidFill>
            <a:srgbClr val="D1D3D4"/>
          </a:solidFill>
          <a:ln>
            <a:noFill/>
          </a:ln>
        </p:spPr>
      </p:sp>
      <p:sp>
        <p:nvSpPr>
          <p:cNvPr id="575" name="Google Shape;575;p36"/>
          <p:cNvSpPr/>
          <p:nvPr/>
        </p:nvSpPr>
        <p:spPr>
          <a:xfrm>
            <a:off x="4071650" y="1980600"/>
            <a:ext cx="4440725" cy="1985475"/>
          </a:xfrm>
          <a:custGeom>
            <a:rect b="b" l="l" r="r" t="t"/>
            <a:pathLst>
              <a:path extrusionOk="0" h="79419" w="177629">
                <a:moveTo>
                  <a:pt x="0" y="79419"/>
                </a:moveTo>
                <a:lnTo>
                  <a:pt x="101814" y="64822"/>
                </a:lnTo>
                <a:lnTo>
                  <a:pt x="139237" y="43133"/>
                </a:lnTo>
                <a:lnTo>
                  <a:pt x="170501" y="21359"/>
                </a:lnTo>
                <a:lnTo>
                  <a:pt x="177629" y="0"/>
                </a:lnTo>
              </a:path>
            </a:pathLst>
          </a:custGeom>
          <a:noFill/>
          <a:ln cap="flat" cmpd="sng" w="19050">
            <a:solidFill>
              <a:srgbClr val="161617"/>
            </a:solidFill>
            <a:prstDash val="solid"/>
            <a:round/>
            <a:headEnd len="med" w="med" type="none"/>
            <a:tailEnd len="med" w="med" type="none"/>
          </a:ln>
        </p:spPr>
      </p:sp>
      <p:sp>
        <p:nvSpPr>
          <p:cNvPr id="576" name="Google Shape;576;p36"/>
          <p:cNvSpPr/>
          <p:nvPr/>
        </p:nvSpPr>
        <p:spPr>
          <a:xfrm>
            <a:off x="630000" y="2383200"/>
            <a:ext cx="2113200" cy="755400"/>
          </a:xfrm>
          <a:prstGeom prst="rect">
            <a:avLst/>
          </a:prstGeom>
          <a:solidFill>
            <a:srgbClr val="161617"/>
          </a:solidFill>
          <a:ln cap="flat" cmpd="sng" w="952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77" name="Google Shape;577;p36"/>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578" name="Google Shape;578;p36"/>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24</a:t>
            </a:r>
            <a:endParaRPr b="1" sz="1200">
              <a:solidFill>
                <a:srgbClr val="AA1F24"/>
              </a:solidFill>
              <a:latin typeface="Arimo"/>
              <a:ea typeface="Arimo"/>
              <a:cs typeface="Arimo"/>
              <a:sym typeface="Arimo"/>
            </a:endParaRPr>
          </a:p>
        </p:txBody>
      </p:sp>
      <p:cxnSp>
        <p:nvCxnSpPr>
          <p:cNvPr id="579" name="Google Shape;579;p36"/>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580" name="Google Shape;580;p36"/>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Predicted Growth</a:t>
            </a:r>
            <a:endParaRPr sz="3500">
              <a:solidFill>
                <a:srgbClr val="AA1F24"/>
              </a:solidFill>
              <a:latin typeface="Abril Fatface"/>
              <a:ea typeface="Abril Fatface"/>
              <a:cs typeface="Abril Fatface"/>
              <a:sym typeface="Abril Fatface"/>
            </a:endParaRPr>
          </a:p>
        </p:txBody>
      </p:sp>
      <p:sp>
        <p:nvSpPr>
          <p:cNvPr id="581" name="Google Shape;581;p36"/>
          <p:cNvSpPr/>
          <p:nvPr/>
        </p:nvSpPr>
        <p:spPr>
          <a:xfrm>
            <a:off x="630000" y="1388825"/>
            <a:ext cx="2113200" cy="755400"/>
          </a:xfrm>
          <a:prstGeom prst="rect">
            <a:avLst/>
          </a:prstGeom>
          <a:solidFill>
            <a:srgbClr val="D1D3D4"/>
          </a:solidFill>
          <a:ln cap="flat" cmpd="sng" w="952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82" name="Google Shape;582;p36"/>
          <p:cNvGrpSpPr/>
          <p:nvPr/>
        </p:nvGrpSpPr>
        <p:grpSpPr>
          <a:xfrm>
            <a:off x="934650" y="1468999"/>
            <a:ext cx="1503900" cy="553652"/>
            <a:chOff x="4924325" y="1489376"/>
            <a:chExt cx="1503900" cy="553652"/>
          </a:xfrm>
        </p:grpSpPr>
        <p:sp>
          <p:nvSpPr>
            <p:cNvPr id="583" name="Google Shape;583;p36"/>
            <p:cNvSpPr txBox="1"/>
            <p:nvPr/>
          </p:nvSpPr>
          <p:spPr>
            <a:xfrm>
              <a:off x="4924325" y="1835129"/>
              <a:ext cx="1503900" cy="2079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uk" sz="1500">
                  <a:solidFill>
                    <a:schemeClr val="lt1"/>
                  </a:solidFill>
                  <a:latin typeface="Arimo"/>
                  <a:ea typeface="Arimo"/>
                  <a:cs typeface="Arimo"/>
                  <a:sym typeface="Arimo"/>
                </a:rPr>
                <a:t>$500K Revenue</a:t>
              </a:r>
              <a:endParaRPr sz="1500">
                <a:solidFill>
                  <a:schemeClr val="lt1"/>
                </a:solidFill>
                <a:latin typeface="Arimo"/>
                <a:ea typeface="Arimo"/>
                <a:cs typeface="Arimo"/>
                <a:sym typeface="Arimo"/>
              </a:endParaRPr>
            </a:p>
          </p:txBody>
        </p:sp>
        <p:sp>
          <p:nvSpPr>
            <p:cNvPr id="584" name="Google Shape;584;p36"/>
            <p:cNvSpPr txBox="1"/>
            <p:nvPr/>
          </p:nvSpPr>
          <p:spPr>
            <a:xfrm>
              <a:off x="4924325" y="1489376"/>
              <a:ext cx="1503900" cy="2925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b="1" lang="uk" sz="1900">
                  <a:solidFill>
                    <a:schemeClr val="lt1"/>
                  </a:solidFill>
                  <a:latin typeface="Arimo"/>
                  <a:ea typeface="Arimo"/>
                  <a:cs typeface="Arimo"/>
                  <a:sym typeface="Arimo"/>
                </a:rPr>
                <a:t>2029</a:t>
              </a:r>
              <a:endParaRPr b="1" sz="1900">
                <a:solidFill>
                  <a:schemeClr val="lt1"/>
                </a:solidFill>
                <a:latin typeface="Arimo"/>
                <a:ea typeface="Arimo"/>
                <a:cs typeface="Arimo"/>
                <a:sym typeface="Arimo"/>
              </a:endParaRPr>
            </a:p>
          </p:txBody>
        </p:sp>
      </p:grpSp>
      <p:grpSp>
        <p:nvGrpSpPr>
          <p:cNvPr id="585" name="Google Shape;585;p36"/>
          <p:cNvGrpSpPr/>
          <p:nvPr/>
        </p:nvGrpSpPr>
        <p:grpSpPr>
          <a:xfrm>
            <a:off x="934650" y="2484074"/>
            <a:ext cx="1503900" cy="553652"/>
            <a:chOff x="4924325" y="1481226"/>
            <a:chExt cx="1503900" cy="553652"/>
          </a:xfrm>
        </p:grpSpPr>
        <p:sp>
          <p:nvSpPr>
            <p:cNvPr id="586" name="Google Shape;586;p36"/>
            <p:cNvSpPr txBox="1"/>
            <p:nvPr/>
          </p:nvSpPr>
          <p:spPr>
            <a:xfrm>
              <a:off x="4924325" y="1826979"/>
              <a:ext cx="1503900" cy="2079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uk" sz="1500">
                  <a:solidFill>
                    <a:schemeClr val="lt1"/>
                  </a:solidFill>
                  <a:latin typeface="Arimo"/>
                  <a:ea typeface="Arimo"/>
                  <a:cs typeface="Arimo"/>
                  <a:sym typeface="Arimo"/>
                </a:rPr>
                <a:t>$1M revenue</a:t>
              </a:r>
              <a:endParaRPr sz="1500">
                <a:solidFill>
                  <a:schemeClr val="lt1"/>
                </a:solidFill>
                <a:latin typeface="Arimo"/>
                <a:ea typeface="Arimo"/>
                <a:cs typeface="Arimo"/>
                <a:sym typeface="Arimo"/>
              </a:endParaRPr>
            </a:p>
          </p:txBody>
        </p:sp>
        <p:sp>
          <p:nvSpPr>
            <p:cNvPr id="587" name="Google Shape;587;p36"/>
            <p:cNvSpPr txBox="1"/>
            <p:nvPr/>
          </p:nvSpPr>
          <p:spPr>
            <a:xfrm>
              <a:off x="4924325" y="1481226"/>
              <a:ext cx="1503900" cy="2925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b="1" lang="uk" sz="1900">
                  <a:solidFill>
                    <a:schemeClr val="lt1"/>
                  </a:solidFill>
                  <a:latin typeface="Arimo"/>
                  <a:ea typeface="Arimo"/>
                  <a:cs typeface="Arimo"/>
                  <a:sym typeface="Arimo"/>
                </a:rPr>
                <a:t>2031</a:t>
              </a:r>
              <a:endParaRPr b="1" sz="1900">
                <a:solidFill>
                  <a:schemeClr val="lt1"/>
                </a:solidFill>
                <a:latin typeface="Arimo"/>
                <a:ea typeface="Arimo"/>
                <a:cs typeface="Arimo"/>
                <a:sym typeface="Arimo"/>
              </a:endParaRPr>
            </a:p>
          </p:txBody>
        </p:sp>
      </p:grpSp>
      <p:sp>
        <p:nvSpPr>
          <p:cNvPr id="588" name="Google Shape;588;p36"/>
          <p:cNvSpPr/>
          <p:nvPr/>
        </p:nvSpPr>
        <p:spPr>
          <a:xfrm>
            <a:off x="630000" y="3377575"/>
            <a:ext cx="2113200" cy="755400"/>
          </a:xfrm>
          <a:prstGeom prst="rect">
            <a:avLst/>
          </a:prstGeom>
          <a:solidFill>
            <a:srgbClr val="AA1F24"/>
          </a:solidFill>
          <a:ln cap="flat" cmpd="sng" w="952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589" name="Google Shape;589;p36"/>
          <p:cNvGrpSpPr/>
          <p:nvPr/>
        </p:nvGrpSpPr>
        <p:grpSpPr>
          <a:xfrm>
            <a:off x="934650" y="3457749"/>
            <a:ext cx="1503900" cy="553652"/>
            <a:chOff x="4924325" y="1489376"/>
            <a:chExt cx="1503900" cy="553652"/>
          </a:xfrm>
        </p:grpSpPr>
        <p:sp>
          <p:nvSpPr>
            <p:cNvPr id="590" name="Google Shape;590;p36"/>
            <p:cNvSpPr txBox="1"/>
            <p:nvPr/>
          </p:nvSpPr>
          <p:spPr>
            <a:xfrm>
              <a:off x="4924325" y="1835129"/>
              <a:ext cx="1503900" cy="2079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uk" sz="1500">
                  <a:solidFill>
                    <a:schemeClr val="lt1"/>
                  </a:solidFill>
                  <a:latin typeface="Arimo"/>
                  <a:ea typeface="Arimo"/>
                  <a:cs typeface="Arimo"/>
                  <a:sym typeface="Arimo"/>
                </a:rPr>
                <a:t>$3M revenue</a:t>
              </a:r>
              <a:endParaRPr sz="1500">
                <a:solidFill>
                  <a:schemeClr val="lt1"/>
                </a:solidFill>
                <a:latin typeface="Arimo"/>
                <a:ea typeface="Arimo"/>
                <a:cs typeface="Arimo"/>
                <a:sym typeface="Arimo"/>
              </a:endParaRPr>
            </a:p>
          </p:txBody>
        </p:sp>
        <p:sp>
          <p:nvSpPr>
            <p:cNvPr id="591" name="Google Shape;591;p36"/>
            <p:cNvSpPr txBox="1"/>
            <p:nvPr/>
          </p:nvSpPr>
          <p:spPr>
            <a:xfrm>
              <a:off x="4924325" y="1489376"/>
              <a:ext cx="1503900" cy="2925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b="1" lang="uk" sz="1900">
                  <a:solidFill>
                    <a:schemeClr val="lt1"/>
                  </a:solidFill>
                  <a:latin typeface="Arimo"/>
                  <a:ea typeface="Arimo"/>
                  <a:cs typeface="Arimo"/>
                  <a:sym typeface="Arimo"/>
                </a:rPr>
                <a:t>2032</a:t>
              </a:r>
              <a:endParaRPr b="1" sz="1900">
                <a:solidFill>
                  <a:schemeClr val="lt1"/>
                </a:solidFill>
                <a:latin typeface="Arimo"/>
                <a:ea typeface="Arimo"/>
                <a:cs typeface="Arimo"/>
                <a:sym typeface="Arimo"/>
              </a:endParaRPr>
            </a:p>
          </p:txBody>
        </p:sp>
      </p:grpSp>
      <p:sp>
        <p:nvSpPr>
          <p:cNvPr id="592" name="Google Shape;592;p36"/>
          <p:cNvSpPr txBox="1"/>
          <p:nvPr/>
        </p:nvSpPr>
        <p:spPr>
          <a:xfrm>
            <a:off x="4066600" y="4329750"/>
            <a:ext cx="44310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
                <a:solidFill>
                  <a:srgbClr val="161617"/>
                </a:solidFill>
                <a:latin typeface="Arimo"/>
                <a:ea typeface="Arimo"/>
                <a:cs typeface="Arimo"/>
                <a:sym typeface="Arimo"/>
              </a:rPr>
              <a:t>Use graphs or charts to visualize scale</a:t>
            </a:r>
            <a:endParaRPr sz="1200">
              <a:solidFill>
                <a:srgbClr val="161617"/>
              </a:solidFill>
              <a:latin typeface="Arimo"/>
              <a:ea typeface="Arimo"/>
              <a:cs typeface="Arimo"/>
              <a:sym typeface="Arimo"/>
            </a:endParaRPr>
          </a:p>
        </p:txBody>
      </p:sp>
      <p:cxnSp>
        <p:nvCxnSpPr>
          <p:cNvPr id="593" name="Google Shape;593;p36"/>
          <p:cNvCxnSpPr/>
          <p:nvPr/>
        </p:nvCxnSpPr>
        <p:spPr>
          <a:xfrm>
            <a:off x="4067518" y="4143546"/>
            <a:ext cx="4443900" cy="0"/>
          </a:xfrm>
          <a:prstGeom prst="straightConnector1">
            <a:avLst/>
          </a:prstGeom>
          <a:noFill/>
          <a:ln cap="flat" cmpd="sng" w="28575">
            <a:solidFill>
              <a:srgbClr val="161617"/>
            </a:solidFill>
            <a:prstDash val="solid"/>
            <a:round/>
            <a:headEnd len="med" w="med" type="none"/>
            <a:tailEnd len="med" w="med" type="none"/>
          </a:ln>
        </p:spPr>
      </p:cxnSp>
      <p:sp>
        <p:nvSpPr>
          <p:cNvPr id="594" name="Google Shape;594;p36"/>
          <p:cNvSpPr txBox="1"/>
          <p:nvPr/>
        </p:nvSpPr>
        <p:spPr>
          <a:xfrm>
            <a:off x="3552105" y="4023350"/>
            <a:ext cx="393600" cy="153900"/>
          </a:xfrm>
          <a:prstGeom prst="rect">
            <a:avLst/>
          </a:prstGeom>
          <a:noFill/>
          <a:ln>
            <a:noFill/>
          </a:ln>
        </p:spPr>
        <p:txBody>
          <a:bodyPr anchorCtr="0" anchor="t" bIns="0" lIns="0" spcFirstLastPara="1" rIns="0" wrap="square" tIns="0">
            <a:spAutoFit/>
          </a:bodyPr>
          <a:lstStyle/>
          <a:p>
            <a:pPr indent="0" lvl="0" marL="0" rtl="0" algn="r">
              <a:lnSpc>
                <a:spcPct val="123000"/>
              </a:lnSpc>
              <a:spcBef>
                <a:spcPts val="0"/>
              </a:spcBef>
              <a:spcAft>
                <a:spcPts val="0"/>
              </a:spcAft>
              <a:buNone/>
            </a:pPr>
            <a:r>
              <a:rPr lang="uk" sz="1000">
                <a:solidFill>
                  <a:srgbClr val="161617"/>
                </a:solidFill>
                <a:latin typeface="Arimo"/>
                <a:ea typeface="Arimo"/>
                <a:cs typeface="Arimo"/>
                <a:sym typeface="Arimo"/>
              </a:rPr>
              <a:t>2028</a:t>
            </a:r>
            <a:endParaRPr sz="1000">
              <a:solidFill>
                <a:srgbClr val="161617"/>
              </a:solidFill>
              <a:latin typeface="Arimo"/>
              <a:ea typeface="Arimo"/>
              <a:cs typeface="Arimo"/>
              <a:sym typeface="Arimo"/>
            </a:endParaRPr>
          </a:p>
        </p:txBody>
      </p:sp>
      <p:cxnSp>
        <p:nvCxnSpPr>
          <p:cNvPr id="595" name="Google Shape;595;p36"/>
          <p:cNvCxnSpPr/>
          <p:nvPr/>
        </p:nvCxnSpPr>
        <p:spPr>
          <a:xfrm>
            <a:off x="4067518" y="3601126"/>
            <a:ext cx="4443900" cy="0"/>
          </a:xfrm>
          <a:prstGeom prst="straightConnector1">
            <a:avLst/>
          </a:prstGeom>
          <a:noFill/>
          <a:ln cap="flat" cmpd="sng" w="9525">
            <a:solidFill>
              <a:srgbClr val="D8D9DA"/>
            </a:solidFill>
            <a:prstDash val="solid"/>
            <a:round/>
            <a:headEnd len="med" w="med" type="none"/>
            <a:tailEnd len="med" w="med" type="none"/>
          </a:ln>
        </p:spPr>
      </p:cxnSp>
      <p:sp>
        <p:nvSpPr>
          <p:cNvPr id="596" name="Google Shape;596;p36"/>
          <p:cNvSpPr txBox="1"/>
          <p:nvPr/>
        </p:nvSpPr>
        <p:spPr>
          <a:xfrm>
            <a:off x="3552105" y="3480931"/>
            <a:ext cx="393600" cy="153900"/>
          </a:xfrm>
          <a:prstGeom prst="rect">
            <a:avLst/>
          </a:prstGeom>
          <a:noFill/>
          <a:ln>
            <a:noFill/>
          </a:ln>
        </p:spPr>
        <p:txBody>
          <a:bodyPr anchorCtr="0" anchor="t" bIns="0" lIns="0" spcFirstLastPara="1" rIns="0" wrap="square" tIns="0">
            <a:spAutoFit/>
          </a:bodyPr>
          <a:lstStyle/>
          <a:p>
            <a:pPr indent="0" lvl="0" marL="0" rtl="0" algn="r">
              <a:lnSpc>
                <a:spcPct val="123000"/>
              </a:lnSpc>
              <a:spcBef>
                <a:spcPts val="0"/>
              </a:spcBef>
              <a:spcAft>
                <a:spcPts val="0"/>
              </a:spcAft>
              <a:buNone/>
            </a:pPr>
            <a:r>
              <a:rPr lang="uk" sz="1000">
                <a:solidFill>
                  <a:srgbClr val="161617"/>
                </a:solidFill>
                <a:latin typeface="Arimo"/>
                <a:ea typeface="Arimo"/>
                <a:cs typeface="Arimo"/>
                <a:sym typeface="Arimo"/>
              </a:rPr>
              <a:t>2029</a:t>
            </a:r>
            <a:endParaRPr sz="1000">
              <a:solidFill>
                <a:srgbClr val="161617"/>
              </a:solidFill>
              <a:latin typeface="Arimo"/>
              <a:ea typeface="Arimo"/>
              <a:cs typeface="Arimo"/>
              <a:sym typeface="Arimo"/>
            </a:endParaRPr>
          </a:p>
        </p:txBody>
      </p:sp>
      <p:cxnSp>
        <p:nvCxnSpPr>
          <p:cNvPr id="597" name="Google Shape;597;p36"/>
          <p:cNvCxnSpPr/>
          <p:nvPr/>
        </p:nvCxnSpPr>
        <p:spPr>
          <a:xfrm>
            <a:off x="4067518" y="3058706"/>
            <a:ext cx="4446300" cy="0"/>
          </a:xfrm>
          <a:prstGeom prst="straightConnector1">
            <a:avLst/>
          </a:prstGeom>
          <a:noFill/>
          <a:ln cap="flat" cmpd="sng" w="9525">
            <a:solidFill>
              <a:srgbClr val="D8D9DA"/>
            </a:solidFill>
            <a:prstDash val="solid"/>
            <a:round/>
            <a:headEnd len="med" w="med" type="none"/>
            <a:tailEnd len="med" w="med" type="none"/>
          </a:ln>
        </p:spPr>
      </p:cxnSp>
      <p:sp>
        <p:nvSpPr>
          <p:cNvPr id="598" name="Google Shape;598;p36"/>
          <p:cNvSpPr txBox="1"/>
          <p:nvPr/>
        </p:nvSpPr>
        <p:spPr>
          <a:xfrm>
            <a:off x="3552105" y="2938513"/>
            <a:ext cx="393600" cy="153900"/>
          </a:xfrm>
          <a:prstGeom prst="rect">
            <a:avLst/>
          </a:prstGeom>
          <a:noFill/>
          <a:ln>
            <a:noFill/>
          </a:ln>
        </p:spPr>
        <p:txBody>
          <a:bodyPr anchorCtr="0" anchor="t" bIns="0" lIns="0" spcFirstLastPara="1" rIns="0" wrap="square" tIns="0">
            <a:spAutoFit/>
          </a:bodyPr>
          <a:lstStyle/>
          <a:p>
            <a:pPr indent="0" lvl="0" marL="0" rtl="0" algn="r">
              <a:lnSpc>
                <a:spcPct val="123000"/>
              </a:lnSpc>
              <a:spcBef>
                <a:spcPts val="0"/>
              </a:spcBef>
              <a:spcAft>
                <a:spcPts val="0"/>
              </a:spcAft>
              <a:buNone/>
            </a:pPr>
            <a:r>
              <a:rPr lang="uk" sz="1000">
                <a:solidFill>
                  <a:srgbClr val="161617"/>
                </a:solidFill>
                <a:latin typeface="Arimo"/>
                <a:ea typeface="Arimo"/>
                <a:cs typeface="Arimo"/>
                <a:sym typeface="Arimo"/>
              </a:rPr>
              <a:t>2030</a:t>
            </a:r>
            <a:endParaRPr sz="1000">
              <a:solidFill>
                <a:srgbClr val="161617"/>
              </a:solidFill>
              <a:latin typeface="Arimo"/>
              <a:ea typeface="Arimo"/>
              <a:cs typeface="Arimo"/>
              <a:sym typeface="Arimo"/>
            </a:endParaRPr>
          </a:p>
        </p:txBody>
      </p:sp>
      <p:cxnSp>
        <p:nvCxnSpPr>
          <p:cNvPr id="599" name="Google Shape;599;p36"/>
          <p:cNvCxnSpPr/>
          <p:nvPr/>
        </p:nvCxnSpPr>
        <p:spPr>
          <a:xfrm>
            <a:off x="4067518" y="2516287"/>
            <a:ext cx="4439700" cy="0"/>
          </a:xfrm>
          <a:prstGeom prst="straightConnector1">
            <a:avLst/>
          </a:prstGeom>
          <a:noFill/>
          <a:ln cap="flat" cmpd="sng" w="9525">
            <a:solidFill>
              <a:srgbClr val="D8D9DA"/>
            </a:solidFill>
            <a:prstDash val="solid"/>
            <a:round/>
            <a:headEnd len="med" w="med" type="none"/>
            <a:tailEnd len="med" w="med" type="none"/>
          </a:ln>
        </p:spPr>
      </p:cxnSp>
      <p:sp>
        <p:nvSpPr>
          <p:cNvPr id="600" name="Google Shape;600;p36"/>
          <p:cNvSpPr txBox="1"/>
          <p:nvPr/>
        </p:nvSpPr>
        <p:spPr>
          <a:xfrm>
            <a:off x="3552105" y="2396094"/>
            <a:ext cx="393600" cy="153900"/>
          </a:xfrm>
          <a:prstGeom prst="rect">
            <a:avLst/>
          </a:prstGeom>
          <a:noFill/>
          <a:ln>
            <a:noFill/>
          </a:ln>
        </p:spPr>
        <p:txBody>
          <a:bodyPr anchorCtr="0" anchor="t" bIns="0" lIns="0" spcFirstLastPara="1" rIns="0" wrap="square" tIns="0">
            <a:spAutoFit/>
          </a:bodyPr>
          <a:lstStyle/>
          <a:p>
            <a:pPr indent="0" lvl="0" marL="0" rtl="0" algn="r">
              <a:lnSpc>
                <a:spcPct val="123000"/>
              </a:lnSpc>
              <a:spcBef>
                <a:spcPts val="0"/>
              </a:spcBef>
              <a:spcAft>
                <a:spcPts val="0"/>
              </a:spcAft>
              <a:buNone/>
            </a:pPr>
            <a:r>
              <a:rPr lang="uk" sz="1000">
                <a:solidFill>
                  <a:srgbClr val="161617"/>
                </a:solidFill>
                <a:latin typeface="Arimo"/>
                <a:ea typeface="Arimo"/>
                <a:cs typeface="Arimo"/>
                <a:sym typeface="Arimo"/>
              </a:rPr>
              <a:t>2031</a:t>
            </a:r>
            <a:endParaRPr sz="1000">
              <a:solidFill>
                <a:srgbClr val="161617"/>
              </a:solidFill>
              <a:latin typeface="Arimo"/>
              <a:ea typeface="Arimo"/>
              <a:cs typeface="Arimo"/>
              <a:sym typeface="Arimo"/>
            </a:endParaRPr>
          </a:p>
        </p:txBody>
      </p:sp>
      <p:cxnSp>
        <p:nvCxnSpPr>
          <p:cNvPr id="601" name="Google Shape;601;p36"/>
          <p:cNvCxnSpPr/>
          <p:nvPr/>
        </p:nvCxnSpPr>
        <p:spPr>
          <a:xfrm>
            <a:off x="4067518" y="1973867"/>
            <a:ext cx="4446300" cy="0"/>
          </a:xfrm>
          <a:prstGeom prst="straightConnector1">
            <a:avLst/>
          </a:prstGeom>
          <a:noFill/>
          <a:ln cap="flat" cmpd="sng" w="9525">
            <a:solidFill>
              <a:srgbClr val="D8D9DA"/>
            </a:solidFill>
            <a:prstDash val="solid"/>
            <a:round/>
            <a:headEnd len="med" w="med" type="none"/>
            <a:tailEnd len="med" w="med" type="none"/>
          </a:ln>
        </p:spPr>
      </p:cxnSp>
      <p:sp>
        <p:nvSpPr>
          <p:cNvPr id="602" name="Google Shape;602;p36"/>
          <p:cNvSpPr txBox="1"/>
          <p:nvPr/>
        </p:nvSpPr>
        <p:spPr>
          <a:xfrm>
            <a:off x="3552105" y="1853675"/>
            <a:ext cx="393600" cy="153900"/>
          </a:xfrm>
          <a:prstGeom prst="rect">
            <a:avLst/>
          </a:prstGeom>
          <a:noFill/>
          <a:ln>
            <a:noFill/>
          </a:ln>
        </p:spPr>
        <p:txBody>
          <a:bodyPr anchorCtr="0" anchor="t" bIns="0" lIns="0" spcFirstLastPara="1" rIns="0" wrap="square" tIns="0">
            <a:spAutoFit/>
          </a:bodyPr>
          <a:lstStyle/>
          <a:p>
            <a:pPr indent="0" lvl="0" marL="0" rtl="0" algn="r">
              <a:lnSpc>
                <a:spcPct val="123000"/>
              </a:lnSpc>
              <a:spcBef>
                <a:spcPts val="0"/>
              </a:spcBef>
              <a:spcAft>
                <a:spcPts val="0"/>
              </a:spcAft>
              <a:buNone/>
            </a:pPr>
            <a:r>
              <a:rPr lang="uk" sz="1000">
                <a:solidFill>
                  <a:srgbClr val="161617"/>
                </a:solidFill>
                <a:latin typeface="Arimo"/>
                <a:ea typeface="Arimo"/>
                <a:cs typeface="Arimo"/>
                <a:sym typeface="Arimo"/>
              </a:rPr>
              <a:t>2032</a:t>
            </a:r>
            <a:endParaRPr sz="1000">
              <a:solidFill>
                <a:srgbClr val="161617"/>
              </a:solidFill>
              <a:latin typeface="Arimo"/>
              <a:ea typeface="Arimo"/>
              <a:cs typeface="Arimo"/>
              <a:sym typeface="Arimo"/>
            </a:endParaRPr>
          </a:p>
        </p:txBody>
      </p:sp>
      <p:cxnSp>
        <p:nvCxnSpPr>
          <p:cNvPr id="603" name="Google Shape;603;p36"/>
          <p:cNvCxnSpPr/>
          <p:nvPr/>
        </p:nvCxnSpPr>
        <p:spPr>
          <a:xfrm>
            <a:off x="4067518" y="1431435"/>
            <a:ext cx="4436400" cy="0"/>
          </a:xfrm>
          <a:prstGeom prst="straightConnector1">
            <a:avLst/>
          </a:prstGeom>
          <a:noFill/>
          <a:ln cap="flat" cmpd="sng" w="9525">
            <a:solidFill>
              <a:srgbClr val="D8D9DA"/>
            </a:solidFill>
            <a:prstDash val="solid"/>
            <a:round/>
            <a:headEnd len="med" w="med" type="none"/>
            <a:tailEnd len="med" w="med" type="none"/>
          </a:ln>
        </p:spPr>
      </p:cxnSp>
      <p:sp>
        <p:nvSpPr>
          <p:cNvPr id="604" name="Google Shape;604;p36"/>
          <p:cNvSpPr txBox="1"/>
          <p:nvPr/>
        </p:nvSpPr>
        <p:spPr>
          <a:xfrm>
            <a:off x="3552227" y="1311250"/>
            <a:ext cx="393600" cy="153900"/>
          </a:xfrm>
          <a:prstGeom prst="rect">
            <a:avLst/>
          </a:prstGeom>
          <a:noFill/>
          <a:ln>
            <a:noFill/>
          </a:ln>
        </p:spPr>
        <p:txBody>
          <a:bodyPr anchorCtr="0" anchor="t" bIns="0" lIns="0" spcFirstLastPara="1" rIns="0" wrap="square" tIns="0">
            <a:spAutoFit/>
          </a:bodyPr>
          <a:lstStyle/>
          <a:p>
            <a:pPr indent="0" lvl="0" marL="0" rtl="0" algn="r">
              <a:lnSpc>
                <a:spcPct val="123000"/>
              </a:lnSpc>
              <a:spcBef>
                <a:spcPts val="0"/>
              </a:spcBef>
              <a:spcAft>
                <a:spcPts val="0"/>
              </a:spcAft>
              <a:buNone/>
            </a:pPr>
            <a:r>
              <a:rPr lang="uk" sz="1000">
                <a:solidFill>
                  <a:srgbClr val="161617"/>
                </a:solidFill>
                <a:latin typeface="Arimo"/>
                <a:ea typeface="Arimo"/>
                <a:cs typeface="Arimo"/>
                <a:sym typeface="Arimo"/>
              </a:rPr>
              <a:t>2033</a:t>
            </a:r>
            <a:endParaRPr sz="1000">
              <a:solidFill>
                <a:srgbClr val="161617"/>
              </a:solidFill>
              <a:latin typeface="Arimo"/>
              <a:ea typeface="Arimo"/>
              <a:cs typeface="Arimo"/>
              <a:sym typeface="Arim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id="609" name="Google Shape;609;p37"/>
          <p:cNvPicPr preferRelativeResize="0"/>
          <p:nvPr/>
        </p:nvPicPr>
        <p:blipFill rotWithShape="1">
          <a:blip r:embed="rId3">
            <a:alphaModFix/>
          </a:blip>
          <a:srcRect b="475" l="465" r="475" t="465"/>
          <a:stretch/>
        </p:blipFill>
        <p:spPr>
          <a:xfrm>
            <a:off x="0" y="0"/>
            <a:ext cx="9144003" cy="5143501"/>
          </a:xfrm>
          <a:prstGeom prst="rect">
            <a:avLst/>
          </a:prstGeom>
          <a:noFill/>
          <a:ln>
            <a:noFill/>
          </a:ln>
        </p:spPr>
      </p:pic>
      <p:grpSp>
        <p:nvGrpSpPr>
          <p:cNvPr id="610" name="Google Shape;610;p37"/>
          <p:cNvGrpSpPr/>
          <p:nvPr/>
        </p:nvGrpSpPr>
        <p:grpSpPr>
          <a:xfrm>
            <a:off x="575604" y="-29800"/>
            <a:ext cx="7992793" cy="5205727"/>
            <a:chOff x="557125" y="-29800"/>
            <a:chExt cx="7992793" cy="5205727"/>
          </a:xfrm>
        </p:grpSpPr>
        <p:sp>
          <p:nvSpPr>
            <p:cNvPr id="611" name="Google Shape;611;p37"/>
            <p:cNvSpPr/>
            <p:nvPr/>
          </p:nvSpPr>
          <p:spPr>
            <a:xfrm>
              <a:off x="5338725" y="-29800"/>
              <a:ext cx="3211193" cy="5205727"/>
            </a:xfrm>
            <a:custGeom>
              <a:rect b="b" l="l" r="r" t="t"/>
              <a:pathLst>
                <a:path extrusionOk="0" h="205699" w="126887">
                  <a:moveTo>
                    <a:pt x="0" y="0"/>
                  </a:moveTo>
                  <a:lnTo>
                    <a:pt x="126887" y="205699"/>
                  </a:lnTo>
                </a:path>
              </a:pathLst>
            </a:custGeom>
            <a:noFill/>
            <a:ln cap="flat" cmpd="sng" w="28575">
              <a:solidFill>
                <a:srgbClr val="ECECEC"/>
              </a:solidFill>
              <a:prstDash val="solid"/>
              <a:round/>
              <a:headEnd len="med" w="med" type="none"/>
              <a:tailEnd len="med" w="med" type="none"/>
            </a:ln>
          </p:spPr>
        </p:sp>
        <p:sp>
          <p:nvSpPr>
            <p:cNvPr id="612" name="Google Shape;612;p37"/>
            <p:cNvSpPr/>
            <p:nvPr/>
          </p:nvSpPr>
          <p:spPr>
            <a:xfrm flipH="1">
              <a:off x="557125" y="-29800"/>
              <a:ext cx="3211193" cy="5205727"/>
            </a:xfrm>
            <a:custGeom>
              <a:rect b="b" l="l" r="r" t="t"/>
              <a:pathLst>
                <a:path extrusionOk="0" h="205699" w="126887">
                  <a:moveTo>
                    <a:pt x="0" y="0"/>
                  </a:moveTo>
                  <a:lnTo>
                    <a:pt x="126887" y="205699"/>
                  </a:lnTo>
                </a:path>
              </a:pathLst>
            </a:custGeom>
            <a:noFill/>
            <a:ln cap="flat" cmpd="sng" w="28575">
              <a:solidFill>
                <a:srgbClr val="ECECEC"/>
              </a:solidFill>
              <a:prstDash val="solid"/>
              <a:round/>
              <a:headEnd len="med" w="med" type="none"/>
              <a:tailEnd len="med" w="med" type="none"/>
            </a:ln>
          </p:spPr>
        </p:sp>
      </p:grpSp>
      <p:cxnSp>
        <p:nvCxnSpPr>
          <p:cNvPr id="613" name="Google Shape;613;p37"/>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614" name="Google Shape;614;p37"/>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25</a:t>
            </a:r>
            <a:endParaRPr b="1" sz="1200">
              <a:solidFill>
                <a:srgbClr val="AA1F24"/>
              </a:solidFill>
              <a:latin typeface="Arimo"/>
              <a:ea typeface="Arimo"/>
              <a:cs typeface="Arimo"/>
              <a:sym typeface="Arimo"/>
            </a:endParaRPr>
          </a:p>
        </p:txBody>
      </p:sp>
      <p:sp>
        <p:nvSpPr>
          <p:cNvPr id="615" name="Google Shape;615;p37"/>
          <p:cNvSpPr txBox="1"/>
          <p:nvPr/>
        </p:nvSpPr>
        <p:spPr>
          <a:xfrm>
            <a:off x="792700" y="1453350"/>
            <a:ext cx="7558500" cy="1847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2000">
                <a:solidFill>
                  <a:srgbClr val="AA1F24"/>
                </a:solidFill>
                <a:latin typeface="Abril Fatface"/>
                <a:ea typeface="Abril Fatface"/>
                <a:cs typeface="Abril Fatface"/>
                <a:sym typeface="Abril Fatface"/>
              </a:rPr>
              <a:t>999,000</a:t>
            </a:r>
            <a:endParaRPr sz="12000">
              <a:solidFill>
                <a:srgbClr val="AA1F24"/>
              </a:solidFill>
              <a:latin typeface="Abril Fatface"/>
              <a:ea typeface="Abril Fatface"/>
              <a:cs typeface="Abril Fatface"/>
              <a:sym typeface="Abril Fatface"/>
            </a:endParaRPr>
          </a:p>
        </p:txBody>
      </p:sp>
      <p:sp>
        <p:nvSpPr>
          <p:cNvPr id="616" name="Google Shape;616;p37"/>
          <p:cNvSpPr txBox="1"/>
          <p:nvPr/>
        </p:nvSpPr>
        <p:spPr>
          <a:xfrm>
            <a:off x="2356500" y="3377409"/>
            <a:ext cx="44310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a:solidFill>
                  <a:srgbClr val="161617"/>
                </a:solidFill>
                <a:latin typeface="Arimo"/>
                <a:ea typeface="Arimo"/>
                <a:cs typeface="Arimo"/>
                <a:sym typeface="Arimo"/>
              </a:rPr>
              <a:t>Use large numbers to capture attention.</a:t>
            </a:r>
            <a:endParaRPr>
              <a:solidFill>
                <a:srgbClr val="161617"/>
              </a:solidFill>
              <a:latin typeface="Arimo"/>
              <a:ea typeface="Arimo"/>
              <a:cs typeface="Arimo"/>
              <a:sym typeface="Arimo"/>
            </a:endParaRPr>
          </a:p>
        </p:txBody>
      </p:sp>
      <p:grpSp>
        <p:nvGrpSpPr>
          <p:cNvPr id="617" name="Google Shape;617;p37"/>
          <p:cNvGrpSpPr/>
          <p:nvPr/>
        </p:nvGrpSpPr>
        <p:grpSpPr>
          <a:xfrm>
            <a:off x="7725975" y="-6701"/>
            <a:ext cx="1428725" cy="1448794"/>
            <a:chOff x="7725975" y="-6701"/>
            <a:chExt cx="1428725" cy="1448794"/>
          </a:xfrm>
        </p:grpSpPr>
        <p:sp>
          <p:nvSpPr>
            <p:cNvPr id="618" name="Google Shape;618;p37"/>
            <p:cNvSpPr/>
            <p:nvPr/>
          </p:nvSpPr>
          <p:spPr>
            <a:xfrm>
              <a:off x="8592575" y="-6700"/>
              <a:ext cx="562125" cy="586675"/>
            </a:xfrm>
            <a:custGeom>
              <a:rect b="b" l="l" r="r" t="t"/>
              <a:pathLst>
                <a:path extrusionOk="0" h="23467" w="22485">
                  <a:moveTo>
                    <a:pt x="0" y="0"/>
                  </a:moveTo>
                  <a:lnTo>
                    <a:pt x="0" y="23467"/>
                  </a:lnTo>
                  <a:lnTo>
                    <a:pt x="22485" y="23467"/>
                  </a:lnTo>
                </a:path>
              </a:pathLst>
            </a:custGeom>
            <a:noFill/>
            <a:ln cap="flat" cmpd="sng" w="19050">
              <a:solidFill>
                <a:srgbClr val="161617"/>
              </a:solidFill>
              <a:prstDash val="solid"/>
              <a:round/>
              <a:headEnd len="med" w="med" type="none"/>
              <a:tailEnd len="med" w="med" type="none"/>
            </a:ln>
          </p:spPr>
        </p:sp>
        <p:sp>
          <p:nvSpPr>
            <p:cNvPr id="619" name="Google Shape;619;p37"/>
            <p:cNvSpPr/>
            <p:nvPr/>
          </p:nvSpPr>
          <p:spPr>
            <a:xfrm>
              <a:off x="8157575" y="-6700"/>
              <a:ext cx="997097" cy="1017177"/>
            </a:xfrm>
            <a:custGeom>
              <a:rect b="b" l="l" r="r" t="t"/>
              <a:pathLst>
                <a:path extrusionOk="0" h="23467" w="22485">
                  <a:moveTo>
                    <a:pt x="0" y="0"/>
                  </a:moveTo>
                  <a:lnTo>
                    <a:pt x="0" y="23467"/>
                  </a:lnTo>
                  <a:lnTo>
                    <a:pt x="22485" y="23467"/>
                  </a:lnTo>
                </a:path>
              </a:pathLst>
            </a:custGeom>
            <a:noFill/>
            <a:ln cap="flat" cmpd="sng" w="19050">
              <a:solidFill>
                <a:srgbClr val="161617"/>
              </a:solidFill>
              <a:prstDash val="solid"/>
              <a:round/>
              <a:headEnd len="med" w="med" type="none"/>
              <a:tailEnd len="med" w="med" type="none"/>
            </a:ln>
          </p:spPr>
        </p:sp>
        <p:sp>
          <p:nvSpPr>
            <p:cNvPr id="620" name="Google Shape;620;p37"/>
            <p:cNvSpPr/>
            <p:nvPr/>
          </p:nvSpPr>
          <p:spPr>
            <a:xfrm>
              <a:off x="7725975" y="-6701"/>
              <a:ext cx="1428697" cy="1448794"/>
            </a:xfrm>
            <a:custGeom>
              <a:rect b="b" l="l" r="r" t="t"/>
              <a:pathLst>
                <a:path extrusionOk="0" h="23467" w="22485">
                  <a:moveTo>
                    <a:pt x="0" y="0"/>
                  </a:moveTo>
                  <a:lnTo>
                    <a:pt x="0" y="23467"/>
                  </a:lnTo>
                  <a:lnTo>
                    <a:pt x="22485" y="23467"/>
                  </a:lnTo>
                </a:path>
              </a:pathLst>
            </a:custGeom>
            <a:noFill/>
            <a:ln cap="flat" cmpd="sng" w="19050">
              <a:solidFill>
                <a:srgbClr val="161617"/>
              </a:solidFill>
              <a:prstDash val="solid"/>
              <a:round/>
              <a:headEnd len="med" w="med" type="none"/>
              <a:tailEnd len="med" w="med" type="none"/>
            </a:ln>
          </p:spPr>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pic>
        <p:nvPicPr>
          <p:cNvPr id="625" name="Google Shape;625;p38"/>
          <p:cNvPicPr preferRelativeResize="0"/>
          <p:nvPr/>
        </p:nvPicPr>
        <p:blipFill rotWithShape="1">
          <a:blip r:embed="rId3">
            <a:alphaModFix/>
          </a:blip>
          <a:srcRect b="475" l="465" r="475" t="465"/>
          <a:stretch/>
        </p:blipFill>
        <p:spPr>
          <a:xfrm>
            <a:off x="0" y="0"/>
            <a:ext cx="9144003" cy="5143501"/>
          </a:xfrm>
          <a:prstGeom prst="rect">
            <a:avLst/>
          </a:prstGeom>
          <a:noFill/>
          <a:ln>
            <a:noFill/>
          </a:ln>
        </p:spPr>
      </p:pic>
      <p:cxnSp>
        <p:nvCxnSpPr>
          <p:cNvPr id="626" name="Google Shape;626;p38"/>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627" name="Google Shape;627;p38"/>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26</a:t>
            </a:r>
            <a:endParaRPr b="1" sz="1200">
              <a:solidFill>
                <a:srgbClr val="AA1F24"/>
              </a:solidFill>
              <a:latin typeface="Arimo"/>
              <a:ea typeface="Arimo"/>
              <a:cs typeface="Arimo"/>
              <a:sym typeface="Arimo"/>
            </a:endParaRPr>
          </a:p>
        </p:txBody>
      </p:sp>
      <p:grpSp>
        <p:nvGrpSpPr>
          <p:cNvPr id="628" name="Google Shape;628;p38"/>
          <p:cNvGrpSpPr/>
          <p:nvPr/>
        </p:nvGrpSpPr>
        <p:grpSpPr>
          <a:xfrm>
            <a:off x="630000" y="463525"/>
            <a:ext cx="393600" cy="3856600"/>
            <a:chOff x="630000" y="463525"/>
            <a:chExt cx="393600" cy="3856600"/>
          </a:xfrm>
        </p:grpSpPr>
        <p:sp>
          <p:nvSpPr>
            <p:cNvPr id="629" name="Google Shape;629;p38"/>
            <p:cNvSpPr/>
            <p:nvPr/>
          </p:nvSpPr>
          <p:spPr>
            <a:xfrm>
              <a:off x="630000" y="3708725"/>
              <a:ext cx="393600" cy="611400"/>
            </a:xfrm>
            <a:prstGeom prst="rect">
              <a:avLst/>
            </a:prstGeom>
            <a:solidFill>
              <a:srgbClr val="AA1F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0" name="Google Shape;630;p38"/>
            <p:cNvSpPr/>
            <p:nvPr/>
          </p:nvSpPr>
          <p:spPr>
            <a:xfrm>
              <a:off x="630000" y="1959425"/>
              <a:ext cx="393600" cy="1749300"/>
            </a:xfrm>
            <a:prstGeom prst="rect">
              <a:avLst/>
            </a:prstGeom>
            <a:solidFill>
              <a:srgbClr val="ECECE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31" name="Google Shape;631;p38"/>
            <p:cNvSpPr/>
            <p:nvPr/>
          </p:nvSpPr>
          <p:spPr>
            <a:xfrm>
              <a:off x="630000" y="463525"/>
              <a:ext cx="393600" cy="2628300"/>
            </a:xfrm>
            <a:prstGeom prst="rect">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632" name="Google Shape;632;p38"/>
          <p:cNvGrpSpPr/>
          <p:nvPr/>
        </p:nvGrpSpPr>
        <p:grpSpPr>
          <a:xfrm>
            <a:off x="1632850" y="884157"/>
            <a:ext cx="5878200" cy="3219521"/>
            <a:chOff x="1632850" y="1130900"/>
            <a:chExt cx="5878200" cy="3219521"/>
          </a:xfrm>
        </p:grpSpPr>
        <p:sp>
          <p:nvSpPr>
            <p:cNvPr id="633" name="Google Shape;633;p38"/>
            <p:cNvSpPr txBox="1"/>
            <p:nvPr/>
          </p:nvSpPr>
          <p:spPr>
            <a:xfrm>
              <a:off x="3256600" y="1130900"/>
              <a:ext cx="2630700" cy="147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600">
                  <a:solidFill>
                    <a:srgbClr val="AA1F24"/>
                  </a:solidFill>
                  <a:latin typeface="Abril Fatface"/>
                  <a:ea typeface="Abril Fatface"/>
                  <a:cs typeface="Abril Fatface"/>
                  <a:sym typeface="Abril Fatface"/>
                </a:rPr>
                <a:t>06</a:t>
              </a:r>
              <a:endParaRPr sz="9600">
                <a:solidFill>
                  <a:srgbClr val="AA1F24"/>
                </a:solidFill>
                <a:latin typeface="Abril Fatface"/>
                <a:ea typeface="Abril Fatface"/>
                <a:cs typeface="Abril Fatface"/>
                <a:sym typeface="Abril Fatface"/>
              </a:endParaRPr>
            </a:p>
          </p:txBody>
        </p:sp>
        <p:sp>
          <p:nvSpPr>
            <p:cNvPr id="634" name="Google Shape;634;p38"/>
            <p:cNvSpPr txBox="1"/>
            <p:nvPr/>
          </p:nvSpPr>
          <p:spPr>
            <a:xfrm>
              <a:off x="1632850" y="2435386"/>
              <a:ext cx="5878200" cy="1600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uk" sz="5200">
                  <a:solidFill>
                    <a:srgbClr val="161617"/>
                  </a:solidFill>
                  <a:latin typeface="Abril Fatface"/>
                  <a:ea typeface="Abril Fatface"/>
                  <a:cs typeface="Abril Fatface"/>
                  <a:sym typeface="Abril Fatface"/>
                </a:rPr>
                <a:t>Additional Slides </a:t>
              </a:r>
              <a:endParaRPr sz="5200">
                <a:solidFill>
                  <a:srgbClr val="161617"/>
                </a:solidFill>
                <a:latin typeface="Abril Fatface"/>
                <a:ea typeface="Abril Fatface"/>
                <a:cs typeface="Abril Fatface"/>
                <a:sym typeface="Abril Fatface"/>
              </a:endParaRPr>
            </a:p>
            <a:p>
              <a:pPr indent="0" lvl="0" marL="0" rtl="0" algn="ctr">
                <a:spcBef>
                  <a:spcPts val="0"/>
                </a:spcBef>
                <a:spcAft>
                  <a:spcPts val="0"/>
                </a:spcAft>
                <a:buNone/>
              </a:pPr>
              <a:r>
                <a:rPr lang="uk" sz="5200">
                  <a:solidFill>
                    <a:srgbClr val="161617"/>
                  </a:solidFill>
                  <a:latin typeface="Abril Fatface"/>
                  <a:ea typeface="Abril Fatface"/>
                  <a:cs typeface="Abril Fatface"/>
                  <a:sym typeface="Abril Fatface"/>
                </a:rPr>
                <a:t>&amp; Summaries</a:t>
              </a:r>
              <a:endParaRPr sz="5200">
                <a:solidFill>
                  <a:srgbClr val="161617"/>
                </a:solidFill>
                <a:latin typeface="Abril Fatface"/>
                <a:ea typeface="Abril Fatface"/>
                <a:cs typeface="Abril Fatface"/>
                <a:sym typeface="Abril Fatface"/>
              </a:endParaRPr>
            </a:p>
          </p:txBody>
        </p:sp>
        <p:sp>
          <p:nvSpPr>
            <p:cNvPr id="635" name="Google Shape;635;p38"/>
            <p:cNvSpPr txBox="1"/>
            <p:nvPr/>
          </p:nvSpPr>
          <p:spPr>
            <a:xfrm>
              <a:off x="2303200" y="4196521"/>
              <a:ext cx="45375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161617"/>
                  </a:solidFill>
                  <a:latin typeface="Arimo"/>
                  <a:ea typeface="Arimo"/>
                  <a:cs typeface="Arimo"/>
                  <a:sym typeface="Arimo"/>
                </a:rPr>
                <a:t>Briefly tell about the slides that will be included in this group</a:t>
              </a:r>
              <a:endParaRPr sz="1000">
                <a:solidFill>
                  <a:srgbClr val="161617"/>
                </a:solidFill>
                <a:latin typeface="Arimo"/>
                <a:ea typeface="Arimo"/>
                <a:cs typeface="Arimo"/>
                <a:sym typeface="Arimo"/>
              </a:endParaRPr>
            </a:p>
          </p:txBody>
        </p:sp>
      </p:grpSp>
      <p:grpSp>
        <p:nvGrpSpPr>
          <p:cNvPr id="636" name="Google Shape;636;p38"/>
          <p:cNvGrpSpPr/>
          <p:nvPr/>
        </p:nvGrpSpPr>
        <p:grpSpPr>
          <a:xfrm>
            <a:off x="5329250" y="-26800"/>
            <a:ext cx="3197325" cy="5182150"/>
            <a:chOff x="5329250" y="-26800"/>
            <a:chExt cx="3197325" cy="5182150"/>
          </a:xfrm>
        </p:grpSpPr>
        <p:sp>
          <p:nvSpPr>
            <p:cNvPr id="637" name="Google Shape;637;p38"/>
            <p:cNvSpPr/>
            <p:nvPr/>
          </p:nvSpPr>
          <p:spPr>
            <a:xfrm>
              <a:off x="5329250" y="-26800"/>
              <a:ext cx="1231025" cy="1996450"/>
            </a:xfrm>
            <a:custGeom>
              <a:rect b="b" l="l" r="r" t="t"/>
              <a:pathLst>
                <a:path extrusionOk="0" h="79858" w="49241">
                  <a:moveTo>
                    <a:pt x="0" y="0"/>
                  </a:moveTo>
                  <a:lnTo>
                    <a:pt x="49241" y="79858"/>
                  </a:lnTo>
                </a:path>
              </a:pathLst>
            </a:custGeom>
            <a:noFill/>
            <a:ln cap="flat" cmpd="sng" w="28575">
              <a:solidFill>
                <a:srgbClr val="161617"/>
              </a:solidFill>
              <a:prstDash val="solid"/>
              <a:round/>
              <a:headEnd len="med" w="med" type="none"/>
              <a:tailEnd len="med" w="med" type="none"/>
            </a:ln>
          </p:spPr>
        </p:sp>
        <p:sp>
          <p:nvSpPr>
            <p:cNvPr id="638" name="Google Shape;638;p38"/>
            <p:cNvSpPr/>
            <p:nvPr/>
          </p:nvSpPr>
          <p:spPr>
            <a:xfrm>
              <a:off x="7352225" y="3253175"/>
              <a:ext cx="1174350" cy="1902175"/>
            </a:xfrm>
            <a:custGeom>
              <a:rect b="b" l="l" r="r" t="t"/>
              <a:pathLst>
                <a:path extrusionOk="0" h="76087" w="46974">
                  <a:moveTo>
                    <a:pt x="0" y="0"/>
                  </a:moveTo>
                  <a:lnTo>
                    <a:pt x="46974" y="76087"/>
                  </a:lnTo>
                </a:path>
              </a:pathLst>
            </a:custGeom>
            <a:noFill/>
            <a:ln cap="flat" cmpd="sng" w="28575">
              <a:solidFill>
                <a:srgbClr val="161617"/>
              </a:solidFill>
              <a:prstDash val="solid"/>
              <a:round/>
              <a:headEnd len="med" w="med" type="none"/>
              <a:tailEnd len="med" w="med" type="none"/>
            </a:ln>
          </p:spPr>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pic>
        <p:nvPicPr>
          <p:cNvPr id="643" name="Google Shape;643;p39"/>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pic>
        <p:nvPicPr>
          <p:cNvPr id="644" name="Google Shape;644;p39"/>
          <p:cNvPicPr preferRelativeResize="0"/>
          <p:nvPr/>
        </p:nvPicPr>
        <p:blipFill>
          <a:blip r:embed="rId4">
            <a:alphaModFix/>
          </a:blip>
          <a:stretch>
            <a:fillRect/>
          </a:stretch>
        </p:blipFill>
        <p:spPr>
          <a:xfrm>
            <a:off x="2075950" y="1339600"/>
            <a:ext cx="4957376" cy="3137849"/>
          </a:xfrm>
          <a:prstGeom prst="rect">
            <a:avLst/>
          </a:prstGeom>
          <a:noFill/>
          <a:ln>
            <a:noFill/>
          </a:ln>
        </p:spPr>
      </p:pic>
      <p:cxnSp>
        <p:nvCxnSpPr>
          <p:cNvPr id="645" name="Google Shape;645;p39"/>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646" name="Google Shape;646;p39"/>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27</a:t>
            </a:r>
            <a:endParaRPr b="1" sz="1200">
              <a:solidFill>
                <a:srgbClr val="AA1F24"/>
              </a:solidFill>
              <a:latin typeface="Arimo"/>
              <a:ea typeface="Arimo"/>
              <a:cs typeface="Arimo"/>
              <a:sym typeface="Arimo"/>
            </a:endParaRPr>
          </a:p>
        </p:txBody>
      </p:sp>
      <p:cxnSp>
        <p:nvCxnSpPr>
          <p:cNvPr id="647" name="Google Shape;647;p39"/>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648" name="Google Shape;648;p39"/>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161617"/>
                </a:solidFill>
                <a:latin typeface="Abril Fatface"/>
                <a:ea typeface="Abril Fatface"/>
                <a:cs typeface="Abril Fatface"/>
                <a:sym typeface="Abril Fatface"/>
              </a:rPr>
              <a:t>Use a Map if Necessary</a:t>
            </a:r>
            <a:endParaRPr sz="3500">
              <a:solidFill>
                <a:srgbClr val="161617"/>
              </a:solidFill>
              <a:latin typeface="Abril Fatface"/>
              <a:ea typeface="Abril Fatface"/>
              <a:cs typeface="Abril Fatface"/>
              <a:sym typeface="Abril Fatface"/>
            </a:endParaRPr>
          </a:p>
        </p:txBody>
      </p:sp>
      <p:grpSp>
        <p:nvGrpSpPr>
          <p:cNvPr id="649" name="Google Shape;649;p39"/>
          <p:cNvGrpSpPr/>
          <p:nvPr/>
        </p:nvGrpSpPr>
        <p:grpSpPr>
          <a:xfrm>
            <a:off x="630000" y="3060300"/>
            <a:ext cx="1932900" cy="1243025"/>
            <a:chOff x="1672825" y="2773318"/>
            <a:chExt cx="1932900" cy="1243025"/>
          </a:xfrm>
        </p:grpSpPr>
        <p:sp>
          <p:nvSpPr>
            <p:cNvPr id="650" name="Google Shape;650;p39"/>
            <p:cNvSpPr txBox="1"/>
            <p:nvPr/>
          </p:nvSpPr>
          <p:spPr>
            <a:xfrm>
              <a:off x="1672825" y="2773318"/>
              <a:ext cx="19329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2100">
                  <a:solidFill>
                    <a:srgbClr val="161617"/>
                  </a:solidFill>
                  <a:latin typeface="Abril Fatface"/>
                  <a:ea typeface="Abril Fatface"/>
                  <a:cs typeface="Abril Fatface"/>
                  <a:sym typeface="Abril Fatface"/>
                </a:rPr>
                <a:t>Key point 1</a:t>
              </a:r>
              <a:endParaRPr sz="2100">
                <a:solidFill>
                  <a:srgbClr val="161617"/>
                </a:solidFill>
                <a:latin typeface="Abril Fatface"/>
                <a:ea typeface="Abril Fatface"/>
                <a:cs typeface="Abril Fatface"/>
                <a:sym typeface="Abril Fatface"/>
              </a:endParaRPr>
            </a:p>
          </p:txBody>
        </p:sp>
        <p:sp>
          <p:nvSpPr>
            <p:cNvPr id="651" name="Google Shape;651;p39"/>
            <p:cNvSpPr txBox="1"/>
            <p:nvPr/>
          </p:nvSpPr>
          <p:spPr>
            <a:xfrm>
              <a:off x="1672825" y="3331443"/>
              <a:ext cx="1932900" cy="6849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Clr>
                  <a:schemeClr val="dk1"/>
                </a:buClr>
                <a:buSzPts val="1100"/>
                <a:buFont typeface="Arial"/>
                <a:buNone/>
              </a:pPr>
              <a:r>
                <a:rPr lang="uk" sz="1000">
                  <a:solidFill>
                    <a:srgbClr val="161617"/>
                  </a:solidFill>
                  <a:latin typeface="Arimo"/>
                  <a:ea typeface="Arimo"/>
                  <a:cs typeface="Arimo"/>
                  <a:sym typeface="Arimo"/>
                </a:rPr>
                <a:t>Describe this point, what it is, </a:t>
              </a:r>
              <a:endParaRPr sz="1000">
                <a:solidFill>
                  <a:srgbClr val="161617"/>
                </a:solidFill>
                <a:latin typeface="Arimo"/>
                <a:ea typeface="Arimo"/>
                <a:cs typeface="Arimo"/>
                <a:sym typeface="Arimo"/>
              </a:endParaRPr>
            </a:p>
            <a:p>
              <a:pPr indent="0" lvl="0" marL="0" rtl="0" algn="l">
                <a:lnSpc>
                  <a:spcPct val="115000"/>
                </a:lnSpc>
                <a:spcBef>
                  <a:spcPts val="0"/>
                </a:spcBef>
                <a:spcAft>
                  <a:spcPts val="0"/>
                </a:spcAft>
                <a:buClr>
                  <a:schemeClr val="dk1"/>
                </a:buClr>
                <a:buSzPts val="1100"/>
                <a:buFont typeface="Arial"/>
                <a:buNone/>
              </a:pPr>
              <a:r>
                <a:rPr lang="uk" sz="1000">
                  <a:solidFill>
                    <a:srgbClr val="161617"/>
                  </a:solidFill>
                  <a:latin typeface="Arimo"/>
                  <a:ea typeface="Arimo"/>
                  <a:cs typeface="Arimo"/>
                  <a:sym typeface="Arimo"/>
                </a:rPr>
                <a:t>the location of your customers </a:t>
              </a:r>
              <a:endParaRPr sz="1000">
                <a:solidFill>
                  <a:srgbClr val="161617"/>
                </a:solidFill>
                <a:latin typeface="Arimo"/>
                <a:ea typeface="Arimo"/>
                <a:cs typeface="Arimo"/>
                <a:sym typeface="Arimo"/>
              </a:endParaRPr>
            </a:p>
            <a:p>
              <a:pPr indent="0" lvl="0" marL="0" rtl="0" algn="l">
                <a:lnSpc>
                  <a:spcPct val="115000"/>
                </a:lnSpc>
                <a:spcBef>
                  <a:spcPts val="0"/>
                </a:spcBef>
                <a:spcAft>
                  <a:spcPts val="0"/>
                </a:spcAft>
                <a:buClr>
                  <a:schemeClr val="dk1"/>
                </a:buClr>
                <a:buSzPts val="1100"/>
                <a:buFont typeface="Arial"/>
                <a:buNone/>
              </a:pPr>
              <a:r>
                <a:rPr lang="uk" sz="1000">
                  <a:solidFill>
                    <a:srgbClr val="161617"/>
                  </a:solidFill>
                  <a:latin typeface="Arimo"/>
                  <a:ea typeface="Arimo"/>
                  <a:cs typeface="Arimo"/>
                  <a:sym typeface="Arimo"/>
                </a:rPr>
                <a:t>or divisions of your company in </a:t>
              </a:r>
              <a:endParaRPr sz="1000">
                <a:solidFill>
                  <a:srgbClr val="161617"/>
                </a:solidFill>
                <a:latin typeface="Arimo"/>
                <a:ea typeface="Arimo"/>
                <a:cs typeface="Arimo"/>
                <a:sym typeface="Arimo"/>
              </a:endParaRPr>
            </a:p>
            <a:p>
              <a:pPr indent="0" lvl="0" marL="0" rtl="0" algn="l">
                <a:lnSpc>
                  <a:spcPct val="115000"/>
                </a:lnSpc>
                <a:spcBef>
                  <a:spcPts val="0"/>
                </a:spcBef>
                <a:spcAft>
                  <a:spcPts val="0"/>
                </a:spcAft>
                <a:buNone/>
              </a:pPr>
              <a:r>
                <a:rPr lang="uk" sz="1000">
                  <a:solidFill>
                    <a:srgbClr val="161617"/>
                  </a:solidFill>
                  <a:latin typeface="Arimo"/>
                  <a:ea typeface="Arimo"/>
                  <a:cs typeface="Arimo"/>
                  <a:sym typeface="Arimo"/>
                </a:rPr>
                <a:t>other countries of the world.</a:t>
              </a:r>
              <a:endParaRPr sz="1000">
                <a:solidFill>
                  <a:srgbClr val="161617"/>
                </a:solidFill>
                <a:latin typeface="Arimo"/>
                <a:ea typeface="Arimo"/>
                <a:cs typeface="Arimo"/>
                <a:sym typeface="Arimo"/>
              </a:endParaRPr>
            </a:p>
          </p:txBody>
        </p:sp>
      </p:grpSp>
      <p:grpSp>
        <p:nvGrpSpPr>
          <p:cNvPr id="652" name="Google Shape;652;p39"/>
          <p:cNvGrpSpPr/>
          <p:nvPr/>
        </p:nvGrpSpPr>
        <p:grpSpPr>
          <a:xfrm>
            <a:off x="683300" y="1998174"/>
            <a:ext cx="2730775" cy="1341701"/>
            <a:chOff x="683300" y="1998174"/>
            <a:chExt cx="2730775" cy="1341701"/>
          </a:xfrm>
        </p:grpSpPr>
        <p:grpSp>
          <p:nvGrpSpPr>
            <p:cNvPr id="653" name="Google Shape;653;p39"/>
            <p:cNvGrpSpPr/>
            <p:nvPr/>
          </p:nvGrpSpPr>
          <p:grpSpPr>
            <a:xfrm>
              <a:off x="683300" y="1998174"/>
              <a:ext cx="862800" cy="862800"/>
              <a:chOff x="683300" y="2001625"/>
              <a:chExt cx="862800" cy="862800"/>
            </a:xfrm>
          </p:grpSpPr>
          <p:sp>
            <p:nvSpPr>
              <p:cNvPr id="654" name="Google Shape;654;p39"/>
              <p:cNvSpPr/>
              <p:nvPr/>
            </p:nvSpPr>
            <p:spPr>
              <a:xfrm>
                <a:off x="683300" y="2001625"/>
                <a:ext cx="862800" cy="862800"/>
              </a:xfrm>
              <a:prstGeom prst="ellipse">
                <a:avLst/>
              </a:prstGeom>
              <a:noFill/>
              <a:ln cap="flat" cmpd="sng" w="2857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55" name="Google Shape;655;p39"/>
              <p:cNvPicPr preferRelativeResize="0"/>
              <p:nvPr/>
            </p:nvPicPr>
            <p:blipFill>
              <a:blip r:embed="rId5">
                <a:alphaModFix/>
              </a:blip>
              <a:stretch>
                <a:fillRect/>
              </a:stretch>
            </p:blipFill>
            <p:spPr>
              <a:xfrm>
                <a:off x="882838" y="2222500"/>
                <a:ext cx="463725" cy="421050"/>
              </a:xfrm>
              <a:prstGeom prst="rect">
                <a:avLst/>
              </a:prstGeom>
              <a:noFill/>
              <a:ln>
                <a:noFill/>
              </a:ln>
            </p:spPr>
          </p:pic>
        </p:grpSp>
        <p:grpSp>
          <p:nvGrpSpPr>
            <p:cNvPr id="656" name="Google Shape;656;p39"/>
            <p:cNvGrpSpPr/>
            <p:nvPr/>
          </p:nvGrpSpPr>
          <p:grpSpPr>
            <a:xfrm>
              <a:off x="1541475" y="2429575"/>
              <a:ext cx="1872600" cy="910300"/>
              <a:chOff x="1541475" y="2429575"/>
              <a:chExt cx="1872600" cy="910300"/>
            </a:xfrm>
          </p:grpSpPr>
          <p:sp>
            <p:nvSpPr>
              <p:cNvPr id="657" name="Google Shape;657;p39"/>
              <p:cNvSpPr/>
              <p:nvPr/>
            </p:nvSpPr>
            <p:spPr>
              <a:xfrm>
                <a:off x="1541475" y="2429575"/>
                <a:ext cx="1822175" cy="874275"/>
              </a:xfrm>
              <a:custGeom>
                <a:rect b="b" l="l" r="r" t="t"/>
                <a:pathLst>
                  <a:path extrusionOk="0" h="34971" w="72887">
                    <a:moveTo>
                      <a:pt x="0" y="0"/>
                    </a:moveTo>
                    <a:lnTo>
                      <a:pt x="36812" y="0"/>
                    </a:lnTo>
                    <a:lnTo>
                      <a:pt x="36812" y="34971"/>
                    </a:lnTo>
                    <a:lnTo>
                      <a:pt x="72887" y="34971"/>
                    </a:lnTo>
                  </a:path>
                </a:pathLst>
              </a:custGeom>
              <a:noFill/>
              <a:ln cap="flat" cmpd="sng" w="19050">
                <a:solidFill>
                  <a:srgbClr val="161617"/>
                </a:solidFill>
                <a:prstDash val="solid"/>
                <a:round/>
                <a:headEnd len="med" w="med" type="none"/>
                <a:tailEnd len="med" w="med" type="none"/>
              </a:ln>
            </p:spPr>
          </p:sp>
          <p:sp>
            <p:nvSpPr>
              <p:cNvPr id="658" name="Google Shape;658;p39"/>
              <p:cNvSpPr/>
              <p:nvPr/>
            </p:nvSpPr>
            <p:spPr>
              <a:xfrm>
                <a:off x="3340575" y="3266375"/>
                <a:ext cx="73500" cy="73500"/>
              </a:xfrm>
              <a:prstGeom prst="ellipse">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grpSp>
        <p:nvGrpSpPr>
          <p:cNvPr id="659" name="Google Shape;659;p39"/>
          <p:cNvGrpSpPr/>
          <p:nvPr/>
        </p:nvGrpSpPr>
        <p:grpSpPr>
          <a:xfrm>
            <a:off x="6602325" y="3060300"/>
            <a:ext cx="1932900" cy="1243025"/>
            <a:chOff x="1672825" y="2773318"/>
            <a:chExt cx="1932900" cy="1243025"/>
          </a:xfrm>
        </p:grpSpPr>
        <p:sp>
          <p:nvSpPr>
            <p:cNvPr id="660" name="Google Shape;660;p39"/>
            <p:cNvSpPr txBox="1"/>
            <p:nvPr/>
          </p:nvSpPr>
          <p:spPr>
            <a:xfrm>
              <a:off x="1672825" y="2773318"/>
              <a:ext cx="1932900" cy="3231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uk" sz="2100">
                  <a:solidFill>
                    <a:srgbClr val="161617"/>
                  </a:solidFill>
                  <a:latin typeface="Abril Fatface"/>
                  <a:ea typeface="Abril Fatface"/>
                  <a:cs typeface="Abril Fatface"/>
                  <a:sym typeface="Abril Fatface"/>
                </a:rPr>
                <a:t>Key point 2</a:t>
              </a:r>
              <a:endParaRPr sz="2100">
                <a:solidFill>
                  <a:srgbClr val="161617"/>
                </a:solidFill>
                <a:latin typeface="Abril Fatface"/>
                <a:ea typeface="Abril Fatface"/>
                <a:cs typeface="Abril Fatface"/>
                <a:sym typeface="Abril Fatface"/>
              </a:endParaRPr>
            </a:p>
          </p:txBody>
        </p:sp>
        <p:sp>
          <p:nvSpPr>
            <p:cNvPr id="661" name="Google Shape;661;p39"/>
            <p:cNvSpPr txBox="1"/>
            <p:nvPr/>
          </p:nvSpPr>
          <p:spPr>
            <a:xfrm>
              <a:off x="1672825" y="3331443"/>
              <a:ext cx="1932900" cy="684900"/>
            </a:xfrm>
            <a:prstGeom prst="rect">
              <a:avLst/>
            </a:prstGeom>
            <a:noFill/>
            <a:ln>
              <a:noFill/>
            </a:ln>
          </p:spPr>
          <p:txBody>
            <a:bodyPr anchorCtr="0" anchor="t" bIns="0" lIns="0" spcFirstLastPara="1" rIns="0" wrap="square" tIns="0">
              <a:spAutoFit/>
            </a:bodyPr>
            <a:lstStyle/>
            <a:p>
              <a:pPr indent="0" lvl="0" marL="0" rtl="0" algn="r">
                <a:lnSpc>
                  <a:spcPct val="115000"/>
                </a:lnSpc>
                <a:spcBef>
                  <a:spcPts val="0"/>
                </a:spcBef>
                <a:spcAft>
                  <a:spcPts val="0"/>
                </a:spcAft>
                <a:buNone/>
              </a:pPr>
              <a:r>
                <a:rPr lang="uk" sz="1000">
                  <a:solidFill>
                    <a:srgbClr val="161617"/>
                  </a:solidFill>
                  <a:latin typeface="Arimo"/>
                  <a:ea typeface="Arimo"/>
                  <a:cs typeface="Arimo"/>
                  <a:sym typeface="Arimo"/>
                </a:rPr>
                <a:t>Describe this point, what it is, </a:t>
              </a:r>
              <a:endParaRPr sz="1000">
                <a:solidFill>
                  <a:srgbClr val="161617"/>
                </a:solidFill>
                <a:latin typeface="Arimo"/>
                <a:ea typeface="Arimo"/>
                <a:cs typeface="Arimo"/>
                <a:sym typeface="Arimo"/>
              </a:endParaRPr>
            </a:p>
            <a:p>
              <a:pPr indent="0" lvl="0" marL="0" rtl="0" algn="r">
                <a:lnSpc>
                  <a:spcPct val="115000"/>
                </a:lnSpc>
                <a:spcBef>
                  <a:spcPts val="0"/>
                </a:spcBef>
                <a:spcAft>
                  <a:spcPts val="0"/>
                </a:spcAft>
                <a:buNone/>
              </a:pPr>
              <a:r>
                <a:rPr lang="uk" sz="1000">
                  <a:solidFill>
                    <a:srgbClr val="161617"/>
                  </a:solidFill>
                  <a:latin typeface="Arimo"/>
                  <a:ea typeface="Arimo"/>
                  <a:cs typeface="Arimo"/>
                  <a:sym typeface="Arimo"/>
                </a:rPr>
                <a:t>the location of your customers </a:t>
              </a:r>
              <a:endParaRPr sz="1000">
                <a:solidFill>
                  <a:srgbClr val="161617"/>
                </a:solidFill>
                <a:latin typeface="Arimo"/>
                <a:ea typeface="Arimo"/>
                <a:cs typeface="Arimo"/>
                <a:sym typeface="Arimo"/>
              </a:endParaRPr>
            </a:p>
            <a:p>
              <a:pPr indent="0" lvl="0" marL="0" rtl="0" algn="r">
                <a:lnSpc>
                  <a:spcPct val="115000"/>
                </a:lnSpc>
                <a:spcBef>
                  <a:spcPts val="0"/>
                </a:spcBef>
                <a:spcAft>
                  <a:spcPts val="0"/>
                </a:spcAft>
                <a:buNone/>
              </a:pPr>
              <a:r>
                <a:rPr lang="uk" sz="1000">
                  <a:solidFill>
                    <a:srgbClr val="161617"/>
                  </a:solidFill>
                  <a:latin typeface="Arimo"/>
                  <a:ea typeface="Arimo"/>
                  <a:cs typeface="Arimo"/>
                  <a:sym typeface="Arimo"/>
                </a:rPr>
                <a:t>or divisions of your company in </a:t>
              </a:r>
              <a:endParaRPr sz="1000">
                <a:solidFill>
                  <a:srgbClr val="161617"/>
                </a:solidFill>
                <a:latin typeface="Arimo"/>
                <a:ea typeface="Arimo"/>
                <a:cs typeface="Arimo"/>
                <a:sym typeface="Arimo"/>
              </a:endParaRPr>
            </a:p>
            <a:p>
              <a:pPr indent="0" lvl="0" marL="0" rtl="0" algn="r">
                <a:lnSpc>
                  <a:spcPct val="115000"/>
                </a:lnSpc>
                <a:spcBef>
                  <a:spcPts val="0"/>
                </a:spcBef>
                <a:spcAft>
                  <a:spcPts val="0"/>
                </a:spcAft>
                <a:buNone/>
              </a:pPr>
              <a:r>
                <a:rPr lang="uk" sz="1000">
                  <a:solidFill>
                    <a:srgbClr val="161617"/>
                  </a:solidFill>
                  <a:latin typeface="Arimo"/>
                  <a:ea typeface="Arimo"/>
                  <a:cs typeface="Arimo"/>
                  <a:sym typeface="Arimo"/>
                </a:rPr>
                <a:t>other countries of the world.</a:t>
              </a:r>
              <a:endParaRPr sz="1000">
                <a:solidFill>
                  <a:srgbClr val="161617"/>
                </a:solidFill>
                <a:latin typeface="Arimo"/>
                <a:ea typeface="Arimo"/>
                <a:cs typeface="Arimo"/>
                <a:sym typeface="Arimo"/>
              </a:endParaRPr>
            </a:p>
          </p:txBody>
        </p:sp>
      </p:grpSp>
      <p:grpSp>
        <p:nvGrpSpPr>
          <p:cNvPr id="662" name="Google Shape;662;p39"/>
          <p:cNvGrpSpPr/>
          <p:nvPr/>
        </p:nvGrpSpPr>
        <p:grpSpPr>
          <a:xfrm>
            <a:off x="5082475" y="1998174"/>
            <a:ext cx="3452750" cy="916601"/>
            <a:chOff x="5082475" y="1998174"/>
            <a:chExt cx="3452750" cy="916601"/>
          </a:xfrm>
        </p:grpSpPr>
        <p:sp>
          <p:nvSpPr>
            <p:cNvPr id="663" name="Google Shape;663;p39"/>
            <p:cNvSpPr/>
            <p:nvPr/>
          </p:nvSpPr>
          <p:spPr>
            <a:xfrm>
              <a:off x="7672425" y="1998174"/>
              <a:ext cx="862800" cy="862800"/>
            </a:xfrm>
            <a:prstGeom prst="ellipse">
              <a:avLst/>
            </a:prstGeom>
            <a:noFill/>
            <a:ln cap="flat" cmpd="sng" w="28575">
              <a:solidFill>
                <a:srgbClr val="AA1F2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64" name="Google Shape;664;p39"/>
            <p:cNvPicPr preferRelativeResize="0"/>
            <p:nvPr/>
          </p:nvPicPr>
          <p:blipFill>
            <a:blip r:embed="rId6">
              <a:alphaModFix/>
            </a:blip>
            <a:stretch>
              <a:fillRect/>
            </a:stretch>
          </p:blipFill>
          <p:spPr>
            <a:xfrm>
              <a:off x="7909225" y="2189075"/>
              <a:ext cx="389200" cy="480975"/>
            </a:xfrm>
            <a:prstGeom prst="rect">
              <a:avLst/>
            </a:prstGeom>
            <a:noFill/>
            <a:ln>
              <a:noFill/>
            </a:ln>
          </p:spPr>
        </p:pic>
        <p:grpSp>
          <p:nvGrpSpPr>
            <p:cNvPr id="665" name="Google Shape;665;p39"/>
            <p:cNvGrpSpPr/>
            <p:nvPr/>
          </p:nvGrpSpPr>
          <p:grpSpPr>
            <a:xfrm>
              <a:off x="5082475" y="2405950"/>
              <a:ext cx="2591625" cy="508825"/>
              <a:chOff x="5082475" y="2405950"/>
              <a:chExt cx="2591625" cy="508825"/>
            </a:xfrm>
          </p:grpSpPr>
          <p:sp>
            <p:nvSpPr>
              <p:cNvPr id="666" name="Google Shape;666;p39"/>
              <p:cNvSpPr/>
              <p:nvPr/>
            </p:nvSpPr>
            <p:spPr>
              <a:xfrm>
                <a:off x="5113425" y="2405950"/>
                <a:ext cx="2560675" cy="475075"/>
              </a:xfrm>
              <a:custGeom>
                <a:rect b="b" l="l" r="r" t="t"/>
                <a:pathLst>
                  <a:path extrusionOk="0" h="19003" w="102427">
                    <a:moveTo>
                      <a:pt x="102427" y="0"/>
                    </a:moveTo>
                    <a:lnTo>
                      <a:pt x="71570" y="0"/>
                    </a:lnTo>
                    <a:lnTo>
                      <a:pt x="71570" y="19003"/>
                    </a:lnTo>
                    <a:lnTo>
                      <a:pt x="0" y="19003"/>
                    </a:lnTo>
                  </a:path>
                </a:pathLst>
              </a:custGeom>
              <a:noFill/>
              <a:ln cap="flat" cmpd="sng" w="19050">
                <a:solidFill>
                  <a:srgbClr val="AA1F24"/>
                </a:solidFill>
                <a:prstDash val="solid"/>
                <a:round/>
                <a:headEnd len="med" w="med" type="none"/>
                <a:tailEnd len="med" w="med" type="none"/>
              </a:ln>
            </p:spPr>
          </p:sp>
          <p:sp>
            <p:nvSpPr>
              <p:cNvPr id="667" name="Google Shape;667;p39"/>
              <p:cNvSpPr/>
              <p:nvPr/>
            </p:nvSpPr>
            <p:spPr>
              <a:xfrm>
                <a:off x="5082475" y="2841275"/>
                <a:ext cx="73500" cy="73500"/>
              </a:xfrm>
              <a:prstGeom prst="ellipse">
                <a:avLst/>
              </a:prstGeom>
              <a:solidFill>
                <a:srgbClr val="AA1F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pic>
        <p:nvPicPr>
          <p:cNvPr id="672" name="Google Shape;672;p40"/>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cxnSp>
        <p:nvCxnSpPr>
          <p:cNvPr id="673" name="Google Shape;673;p40"/>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674" name="Google Shape;674;p40"/>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28</a:t>
            </a:r>
            <a:endParaRPr b="1" sz="1200">
              <a:solidFill>
                <a:srgbClr val="AA1F24"/>
              </a:solidFill>
              <a:latin typeface="Arimo"/>
              <a:ea typeface="Arimo"/>
              <a:cs typeface="Arimo"/>
              <a:sym typeface="Arimo"/>
            </a:endParaRPr>
          </a:p>
        </p:txBody>
      </p:sp>
      <p:cxnSp>
        <p:nvCxnSpPr>
          <p:cNvPr id="675" name="Google Shape;675;p40"/>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676" name="Google Shape;676;p40"/>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Budget</a:t>
            </a:r>
            <a:endParaRPr sz="3500">
              <a:solidFill>
                <a:srgbClr val="AA1F24"/>
              </a:solidFill>
              <a:latin typeface="Abril Fatface"/>
              <a:ea typeface="Abril Fatface"/>
              <a:cs typeface="Abril Fatface"/>
              <a:sym typeface="Abril Fatface"/>
            </a:endParaRPr>
          </a:p>
        </p:txBody>
      </p:sp>
      <p:grpSp>
        <p:nvGrpSpPr>
          <p:cNvPr id="677" name="Google Shape;677;p40"/>
          <p:cNvGrpSpPr/>
          <p:nvPr/>
        </p:nvGrpSpPr>
        <p:grpSpPr>
          <a:xfrm>
            <a:off x="939375" y="1565225"/>
            <a:ext cx="2272200" cy="2770106"/>
            <a:chOff x="939375" y="1565225"/>
            <a:chExt cx="2272200" cy="2770106"/>
          </a:xfrm>
        </p:grpSpPr>
        <p:sp>
          <p:nvSpPr>
            <p:cNvPr id="678" name="Google Shape;678;p40"/>
            <p:cNvSpPr/>
            <p:nvPr/>
          </p:nvSpPr>
          <p:spPr>
            <a:xfrm>
              <a:off x="1335100" y="1565225"/>
              <a:ext cx="1480500" cy="1480500"/>
            </a:xfrm>
            <a:prstGeom prst="ellipse">
              <a:avLst/>
            </a:prstGeom>
            <a:noFill/>
            <a:ln cap="flat" cmpd="sng" w="2857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9" name="Google Shape;679;p40"/>
            <p:cNvSpPr/>
            <p:nvPr/>
          </p:nvSpPr>
          <p:spPr>
            <a:xfrm>
              <a:off x="1335550" y="1565675"/>
              <a:ext cx="1479600" cy="1479600"/>
            </a:xfrm>
            <a:prstGeom prst="arc">
              <a:avLst>
                <a:gd fmla="val 16200000" name="adj1"/>
                <a:gd fmla="val 21592280" name="adj2"/>
              </a:avLst>
            </a:prstGeom>
            <a:noFill/>
            <a:ln cap="flat" cmpd="sng" w="76200">
              <a:solidFill>
                <a:srgbClr val="AA1F2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 name="Google Shape;680;p40"/>
            <p:cNvSpPr txBox="1"/>
            <p:nvPr/>
          </p:nvSpPr>
          <p:spPr>
            <a:xfrm>
              <a:off x="1335100" y="2036075"/>
              <a:ext cx="1480500" cy="538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3500">
                  <a:solidFill>
                    <a:srgbClr val="161617"/>
                  </a:solidFill>
                  <a:latin typeface="Abril Fatface"/>
                  <a:ea typeface="Abril Fatface"/>
                  <a:cs typeface="Abril Fatface"/>
                  <a:sym typeface="Abril Fatface"/>
                </a:rPr>
                <a:t>25%</a:t>
              </a:r>
              <a:endParaRPr sz="3500">
                <a:solidFill>
                  <a:srgbClr val="161617"/>
                </a:solidFill>
                <a:latin typeface="Abril Fatface"/>
                <a:ea typeface="Abril Fatface"/>
                <a:cs typeface="Abril Fatface"/>
                <a:sym typeface="Abril Fatface"/>
              </a:endParaRPr>
            </a:p>
          </p:txBody>
        </p:sp>
        <p:sp>
          <p:nvSpPr>
            <p:cNvPr id="681" name="Google Shape;681;p40"/>
            <p:cNvSpPr txBox="1"/>
            <p:nvPr/>
          </p:nvSpPr>
          <p:spPr>
            <a:xfrm>
              <a:off x="1230825" y="3928831"/>
              <a:ext cx="1689300" cy="4065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lang="uk" sz="1100">
                  <a:solidFill>
                    <a:srgbClr val="161617"/>
                  </a:solidFill>
                  <a:latin typeface="Arimo"/>
                  <a:ea typeface="Arimo"/>
                  <a:cs typeface="Arimo"/>
                  <a:sym typeface="Arimo"/>
                </a:rPr>
                <a:t>Briefly tell us about this budget allocation</a:t>
              </a:r>
              <a:endParaRPr sz="1100">
                <a:solidFill>
                  <a:srgbClr val="161617"/>
                </a:solidFill>
                <a:latin typeface="Arimo"/>
                <a:ea typeface="Arimo"/>
                <a:cs typeface="Arimo"/>
                <a:sym typeface="Arimo"/>
              </a:endParaRPr>
            </a:p>
          </p:txBody>
        </p:sp>
        <p:sp>
          <p:nvSpPr>
            <p:cNvPr id="682" name="Google Shape;682;p40"/>
            <p:cNvSpPr txBox="1"/>
            <p:nvPr/>
          </p:nvSpPr>
          <p:spPr>
            <a:xfrm>
              <a:off x="939375" y="3207825"/>
              <a:ext cx="2272200" cy="5541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Clr>
                  <a:schemeClr val="dk1"/>
                </a:buClr>
                <a:buSzPts val="1100"/>
                <a:buFont typeface="Arial"/>
                <a:buNone/>
              </a:pPr>
              <a:r>
                <a:rPr b="1" lang="uk" sz="1800">
                  <a:solidFill>
                    <a:srgbClr val="161617"/>
                  </a:solidFill>
                  <a:latin typeface="Arimo"/>
                  <a:ea typeface="Arimo"/>
                  <a:cs typeface="Arimo"/>
                  <a:sym typeface="Arimo"/>
                </a:rPr>
                <a:t>Name of Budget</a:t>
              </a:r>
              <a:endParaRPr b="1" sz="1800">
                <a:solidFill>
                  <a:srgbClr val="161617"/>
                </a:solidFill>
                <a:latin typeface="Arimo"/>
                <a:ea typeface="Arimo"/>
                <a:cs typeface="Arimo"/>
                <a:sym typeface="Arimo"/>
              </a:endParaRPr>
            </a:p>
            <a:p>
              <a:pPr indent="0" lvl="0" marL="0" rtl="0" algn="ctr">
                <a:lnSpc>
                  <a:spcPct val="100000"/>
                </a:lnSpc>
                <a:spcBef>
                  <a:spcPts val="0"/>
                </a:spcBef>
                <a:spcAft>
                  <a:spcPts val="0"/>
                </a:spcAft>
                <a:buNone/>
              </a:pPr>
              <a:r>
                <a:rPr b="1" lang="uk" sz="1800">
                  <a:solidFill>
                    <a:srgbClr val="161617"/>
                  </a:solidFill>
                  <a:latin typeface="Arimo"/>
                  <a:ea typeface="Arimo"/>
                  <a:cs typeface="Arimo"/>
                  <a:sym typeface="Arimo"/>
                </a:rPr>
                <a:t>Allocation</a:t>
              </a:r>
              <a:endParaRPr b="1" sz="1800">
                <a:solidFill>
                  <a:srgbClr val="161617"/>
                </a:solidFill>
                <a:latin typeface="Arimo"/>
                <a:ea typeface="Arimo"/>
                <a:cs typeface="Arimo"/>
                <a:sym typeface="Arimo"/>
              </a:endParaRPr>
            </a:p>
          </p:txBody>
        </p:sp>
      </p:grpSp>
      <p:grpSp>
        <p:nvGrpSpPr>
          <p:cNvPr id="683" name="Google Shape;683;p40"/>
          <p:cNvGrpSpPr/>
          <p:nvPr/>
        </p:nvGrpSpPr>
        <p:grpSpPr>
          <a:xfrm>
            <a:off x="3442298" y="1565225"/>
            <a:ext cx="2272200" cy="2770106"/>
            <a:chOff x="939375" y="1565225"/>
            <a:chExt cx="2272200" cy="2770106"/>
          </a:xfrm>
        </p:grpSpPr>
        <p:sp>
          <p:nvSpPr>
            <p:cNvPr id="684" name="Google Shape;684;p40"/>
            <p:cNvSpPr/>
            <p:nvPr/>
          </p:nvSpPr>
          <p:spPr>
            <a:xfrm>
              <a:off x="1335100" y="1565225"/>
              <a:ext cx="1480500" cy="1480500"/>
            </a:xfrm>
            <a:prstGeom prst="ellipse">
              <a:avLst/>
            </a:prstGeom>
            <a:noFill/>
            <a:ln cap="flat" cmpd="sng" w="2857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5" name="Google Shape;685;p40"/>
            <p:cNvSpPr/>
            <p:nvPr/>
          </p:nvSpPr>
          <p:spPr>
            <a:xfrm>
              <a:off x="1335550" y="1565675"/>
              <a:ext cx="1479600" cy="1479600"/>
            </a:xfrm>
            <a:prstGeom prst="arc">
              <a:avLst>
                <a:gd fmla="val 16200000" name="adj1"/>
                <a:gd fmla="val 5396267" name="adj2"/>
              </a:avLst>
            </a:prstGeom>
            <a:noFill/>
            <a:ln cap="flat" cmpd="sng" w="76200">
              <a:solidFill>
                <a:srgbClr val="D1D3D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6" name="Google Shape;686;p40"/>
            <p:cNvSpPr txBox="1"/>
            <p:nvPr/>
          </p:nvSpPr>
          <p:spPr>
            <a:xfrm>
              <a:off x="1335100" y="2036075"/>
              <a:ext cx="1480500" cy="538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3500">
                  <a:solidFill>
                    <a:srgbClr val="161617"/>
                  </a:solidFill>
                  <a:latin typeface="Abril Fatface"/>
                  <a:ea typeface="Abril Fatface"/>
                  <a:cs typeface="Abril Fatface"/>
                  <a:sym typeface="Abril Fatface"/>
                </a:rPr>
                <a:t>50</a:t>
              </a:r>
              <a:r>
                <a:rPr lang="uk" sz="3500">
                  <a:solidFill>
                    <a:srgbClr val="161617"/>
                  </a:solidFill>
                  <a:latin typeface="Abril Fatface"/>
                  <a:ea typeface="Abril Fatface"/>
                  <a:cs typeface="Abril Fatface"/>
                  <a:sym typeface="Abril Fatface"/>
                </a:rPr>
                <a:t>%</a:t>
              </a:r>
              <a:endParaRPr sz="3500">
                <a:solidFill>
                  <a:srgbClr val="161617"/>
                </a:solidFill>
                <a:latin typeface="Abril Fatface"/>
                <a:ea typeface="Abril Fatface"/>
                <a:cs typeface="Abril Fatface"/>
                <a:sym typeface="Abril Fatface"/>
              </a:endParaRPr>
            </a:p>
          </p:txBody>
        </p:sp>
        <p:sp>
          <p:nvSpPr>
            <p:cNvPr id="687" name="Google Shape;687;p40"/>
            <p:cNvSpPr txBox="1"/>
            <p:nvPr/>
          </p:nvSpPr>
          <p:spPr>
            <a:xfrm>
              <a:off x="1230825" y="3928831"/>
              <a:ext cx="1689300" cy="4065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lang="uk" sz="1100">
                  <a:solidFill>
                    <a:srgbClr val="161617"/>
                  </a:solidFill>
                  <a:latin typeface="Arimo"/>
                  <a:ea typeface="Arimo"/>
                  <a:cs typeface="Arimo"/>
                  <a:sym typeface="Arimo"/>
                </a:rPr>
                <a:t>Briefly tell us about this budget allocation</a:t>
              </a:r>
              <a:endParaRPr sz="1100">
                <a:solidFill>
                  <a:srgbClr val="161617"/>
                </a:solidFill>
                <a:latin typeface="Arimo"/>
                <a:ea typeface="Arimo"/>
                <a:cs typeface="Arimo"/>
                <a:sym typeface="Arimo"/>
              </a:endParaRPr>
            </a:p>
          </p:txBody>
        </p:sp>
        <p:sp>
          <p:nvSpPr>
            <p:cNvPr id="688" name="Google Shape;688;p40"/>
            <p:cNvSpPr txBox="1"/>
            <p:nvPr/>
          </p:nvSpPr>
          <p:spPr>
            <a:xfrm>
              <a:off x="939375" y="3207825"/>
              <a:ext cx="2272200" cy="5541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b="1" lang="uk" sz="1800">
                  <a:solidFill>
                    <a:srgbClr val="AA1F24"/>
                  </a:solidFill>
                  <a:latin typeface="Arimo"/>
                  <a:ea typeface="Arimo"/>
                  <a:cs typeface="Arimo"/>
                  <a:sym typeface="Arimo"/>
                </a:rPr>
                <a:t>Name of Budget</a:t>
              </a:r>
              <a:endParaRPr b="1" sz="1800">
                <a:solidFill>
                  <a:srgbClr val="AA1F24"/>
                </a:solidFill>
                <a:latin typeface="Arimo"/>
                <a:ea typeface="Arimo"/>
                <a:cs typeface="Arimo"/>
                <a:sym typeface="Arimo"/>
              </a:endParaRPr>
            </a:p>
            <a:p>
              <a:pPr indent="0" lvl="0" marL="0" rtl="0" algn="ctr">
                <a:lnSpc>
                  <a:spcPct val="100000"/>
                </a:lnSpc>
                <a:spcBef>
                  <a:spcPts val="0"/>
                </a:spcBef>
                <a:spcAft>
                  <a:spcPts val="0"/>
                </a:spcAft>
                <a:buNone/>
              </a:pPr>
              <a:r>
                <a:rPr b="1" lang="uk" sz="1800">
                  <a:solidFill>
                    <a:srgbClr val="AA1F24"/>
                  </a:solidFill>
                  <a:latin typeface="Arimo"/>
                  <a:ea typeface="Arimo"/>
                  <a:cs typeface="Arimo"/>
                  <a:sym typeface="Arimo"/>
                </a:rPr>
                <a:t>Allocation</a:t>
              </a:r>
              <a:endParaRPr b="1" sz="1800">
                <a:solidFill>
                  <a:srgbClr val="AA1F24"/>
                </a:solidFill>
                <a:latin typeface="Arimo"/>
                <a:ea typeface="Arimo"/>
                <a:cs typeface="Arimo"/>
                <a:sym typeface="Arimo"/>
              </a:endParaRPr>
            </a:p>
          </p:txBody>
        </p:sp>
      </p:grpSp>
      <p:grpSp>
        <p:nvGrpSpPr>
          <p:cNvPr id="689" name="Google Shape;689;p40"/>
          <p:cNvGrpSpPr/>
          <p:nvPr/>
        </p:nvGrpSpPr>
        <p:grpSpPr>
          <a:xfrm>
            <a:off x="5945223" y="1565225"/>
            <a:ext cx="2272200" cy="2770106"/>
            <a:chOff x="939375" y="1565225"/>
            <a:chExt cx="2272200" cy="2770106"/>
          </a:xfrm>
        </p:grpSpPr>
        <p:sp>
          <p:nvSpPr>
            <p:cNvPr id="690" name="Google Shape;690;p40"/>
            <p:cNvSpPr/>
            <p:nvPr/>
          </p:nvSpPr>
          <p:spPr>
            <a:xfrm>
              <a:off x="1335100" y="1565225"/>
              <a:ext cx="1480500" cy="1480500"/>
            </a:xfrm>
            <a:prstGeom prst="ellipse">
              <a:avLst/>
            </a:prstGeom>
            <a:noFill/>
            <a:ln cap="flat" cmpd="sng" w="2857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1" name="Google Shape;691;p40"/>
            <p:cNvSpPr/>
            <p:nvPr/>
          </p:nvSpPr>
          <p:spPr>
            <a:xfrm>
              <a:off x="1335550" y="1565675"/>
              <a:ext cx="1479600" cy="1479600"/>
            </a:xfrm>
            <a:prstGeom prst="arc">
              <a:avLst>
                <a:gd fmla="val 16200000" name="adj1"/>
                <a:gd fmla="val 21592280" name="adj2"/>
              </a:avLst>
            </a:prstGeom>
            <a:noFill/>
            <a:ln cap="flat" cmpd="sng" w="76200">
              <a:solidFill>
                <a:srgbClr val="AA1F2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2" name="Google Shape;692;p40"/>
            <p:cNvSpPr txBox="1"/>
            <p:nvPr/>
          </p:nvSpPr>
          <p:spPr>
            <a:xfrm>
              <a:off x="1335100" y="2036075"/>
              <a:ext cx="1480500" cy="538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3500">
                  <a:solidFill>
                    <a:srgbClr val="161617"/>
                  </a:solidFill>
                  <a:latin typeface="Abril Fatface"/>
                  <a:ea typeface="Abril Fatface"/>
                  <a:cs typeface="Abril Fatface"/>
                  <a:sym typeface="Abril Fatface"/>
                </a:rPr>
                <a:t>25%</a:t>
              </a:r>
              <a:endParaRPr sz="3500">
                <a:solidFill>
                  <a:srgbClr val="161617"/>
                </a:solidFill>
                <a:latin typeface="Abril Fatface"/>
                <a:ea typeface="Abril Fatface"/>
                <a:cs typeface="Abril Fatface"/>
                <a:sym typeface="Abril Fatface"/>
              </a:endParaRPr>
            </a:p>
          </p:txBody>
        </p:sp>
        <p:sp>
          <p:nvSpPr>
            <p:cNvPr id="693" name="Google Shape;693;p40"/>
            <p:cNvSpPr txBox="1"/>
            <p:nvPr/>
          </p:nvSpPr>
          <p:spPr>
            <a:xfrm>
              <a:off x="1230825" y="3928831"/>
              <a:ext cx="1689300" cy="406500"/>
            </a:xfrm>
            <a:prstGeom prst="rect">
              <a:avLst/>
            </a:prstGeom>
            <a:noFill/>
            <a:ln>
              <a:noFill/>
            </a:ln>
          </p:spPr>
          <p:txBody>
            <a:bodyPr anchorCtr="0" anchor="t" bIns="0" lIns="0" spcFirstLastPara="1" rIns="0" wrap="square" tIns="0">
              <a:spAutoFit/>
            </a:bodyPr>
            <a:lstStyle/>
            <a:p>
              <a:pPr indent="0" lvl="0" marL="0" rtl="0" algn="ctr">
                <a:lnSpc>
                  <a:spcPct val="140000"/>
                </a:lnSpc>
                <a:spcBef>
                  <a:spcPts val="0"/>
                </a:spcBef>
                <a:spcAft>
                  <a:spcPts val="0"/>
                </a:spcAft>
                <a:buNone/>
              </a:pPr>
              <a:r>
                <a:rPr lang="uk" sz="1100">
                  <a:solidFill>
                    <a:srgbClr val="161617"/>
                  </a:solidFill>
                  <a:latin typeface="Arimo"/>
                  <a:ea typeface="Arimo"/>
                  <a:cs typeface="Arimo"/>
                  <a:sym typeface="Arimo"/>
                </a:rPr>
                <a:t>Briefly tell us about this budget allocation</a:t>
              </a:r>
              <a:endParaRPr sz="1100">
                <a:solidFill>
                  <a:srgbClr val="161617"/>
                </a:solidFill>
                <a:latin typeface="Arimo"/>
                <a:ea typeface="Arimo"/>
                <a:cs typeface="Arimo"/>
                <a:sym typeface="Arimo"/>
              </a:endParaRPr>
            </a:p>
          </p:txBody>
        </p:sp>
        <p:sp>
          <p:nvSpPr>
            <p:cNvPr id="694" name="Google Shape;694;p40"/>
            <p:cNvSpPr txBox="1"/>
            <p:nvPr/>
          </p:nvSpPr>
          <p:spPr>
            <a:xfrm>
              <a:off x="939375" y="3207825"/>
              <a:ext cx="2272200" cy="5541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b="1" lang="uk" sz="1800">
                  <a:solidFill>
                    <a:srgbClr val="161617"/>
                  </a:solidFill>
                  <a:latin typeface="Arimo"/>
                  <a:ea typeface="Arimo"/>
                  <a:cs typeface="Arimo"/>
                  <a:sym typeface="Arimo"/>
                </a:rPr>
                <a:t>Name of Budget</a:t>
              </a:r>
              <a:endParaRPr b="1" sz="1800">
                <a:solidFill>
                  <a:srgbClr val="161617"/>
                </a:solidFill>
                <a:latin typeface="Arimo"/>
                <a:ea typeface="Arimo"/>
                <a:cs typeface="Arimo"/>
                <a:sym typeface="Arimo"/>
              </a:endParaRPr>
            </a:p>
            <a:p>
              <a:pPr indent="0" lvl="0" marL="0" rtl="0" algn="ctr">
                <a:lnSpc>
                  <a:spcPct val="100000"/>
                </a:lnSpc>
                <a:spcBef>
                  <a:spcPts val="0"/>
                </a:spcBef>
                <a:spcAft>
                  <a:spcPts val="0"/>
                </a:spcAft>
                <a:buNone/>
              </a:pPr>
              <a:r>
                <a:rPr b="1" lang="uk" sz="1800">
                  <a:solidFill>
                    <a:srgbClr val="161617"/>
                  </a:solidFill>
                  <a:latin typeface="Arimo"/>
                  <a:ea typeface="Arimo"/>
                  <a:cs typeface="Arimo"/>
                  <a:sym typeface="Arimo"/>
                </a:rPr>
                <a:t>Allocation</a:t>
              </a:r>
              <a:endParaRPr b="1" sz="1800">
                <a:solidFill>
                  <a:srgbClr val="161617"/>
                </a:solidFill>
                <a:latin typeface="Arimo"/>
                <a:ea typeface="Arimo"/>
                <a:cs typeface="Arimo"/>
                <a:sym typeface="Arimo"/>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pic>
        <p:nvPicPr>
          <p:cNvPr id="699" name="Google Shape;699;p41"/>
          <p:cNvPicPr preferRelativeResize="0"/>
          <p:nvPr/>
        </p:nvPicPr>
        <p:blipFill rotWithShape="1">
          <a:blip r:embed="rId3">
            <a:alphaModFix/>
          </a:blip>
          <a:srcRect b="475" l="465" r="475" t="465"/>
          <a:stretch/>
        </p:blipFill>
        <p:spPr>
          <a:xfrm>
            <a:off x="0" y="0"/>
            <a:ext cx="9144003" cy="5143501"/>
          </a:xfrm>
          <a:prstGeom prst="rect">
            <a:avLst/>
          </a:prstGeom>
          <a:noFill/>
          <a:ln>
            <a:noFill/>
          </a:ln>
        </p:spPr>
      </p:pic>
      <p:grpSp>
        <p:nvGrpSpPr>
          <p:cNvPr id="700" name="Google Shape;700;p41"/>
          <p:cNvGrpSpPr/>
          <p:nvPr/>
        </p:nvGrpSpPr>
        <p:grpSpPr>
          <a:xfrm>
            <a:off x="575604" y="-29800"/>
            <a:ext cx="7992793" cy="5205727"/>
            <a:chOff x="557125" y="-29800"/>
            <a:chExt cx="7992793" cy="5205727"/>
          </a:xfrm>
        </p:grpSpPr>
        <p:sp>
          <p:nvSpPr>
            <p:cNvPr id="701" name="Google Shape;701;p41"/>
            <p:cNvSpPr/>
            <p:nvPr/>
          </p:nvSpPr>
          <p:spPr>
            <a:xfrm>
              <a:off x="5338725" y="-29800"/>
              <a:ext cx="3211193" cy="5205727"/>
            </a:xfrm>
            <a:custGeom>
              <a:rect b="b" l="l" r="r" t="t"/>
              <a:pathLst>
                <a:path extrusionOk="0" h="205699" w="126887">
                  <a:moveTo>
                    <a:pt x="0" y="0"/>
                  </a:moveTo>
                  <a:lnTo>
                    <a:pt x="126887" y="205699"/>
                  </a:lnTo>
                </a:path>
              </a:pathLst>
            </a:custGeom>
            <a:noFill/>
            <a:ln cap="flat" cmpd="sng" w="28575">
              <a:solidFill>
                <a:srgbClr val="ECECEC"/>
              </a:solidFill>
              <a:prstDash val="solid"/>
              <a:round/>
              <a:headEnd len="med" w="med" type="none"/>
              <a:tailEnd len="med" w="med" type="none"/>
            </a:ln>
          </p:spPr>
        </p:sp>
        <p:sp>
          <p:nvSpPr>
            <p:cNvPr id="702" name="Google Shape;702;p41"/>
            <p:cNvSpPr/>
            <p:nvPr/>
          </p:nvSpPr>
          <p:spPr>
            <a:xfrm flipH="1">
              <a:off x="557125" y="-29800"/>
              <a:ext cx="3211193" cy="5205727"/>
            </a:xfrm>
            <a:custGeom>
              <a:rect b="b" l="l" r="r" t="t"/>
              <a:pathLst>
                <a:path extrusionOk="0" h="205699" w="126887">
                  <a:moveTo>
                    <a:pt x="0" y="0"/>
                  </a:moveTo>
                  <a:lnTo>
                    <a:pt x="126887" y="205699"/>
                  </a:lnTo>
                </a:path>
              </a:pathLst>
            </a:custGeom>
            <a:noFill/>
            <a:ln cap="flat" cmpd="sng" w="28575">
              <a:solidFill>
                <a:srgbClr val="ECECEC"/>
              </a:solidFill>
              <a:prstDash val="solid"/>
              <a:round/>
              <a:headEnd len="med" w="med" type="none"/>
              <a:tailEnd len="med" w="med" type="none"/>
            </a:ln>
          </p:spPr>
        </p:sp>
      </p:grpSp>
      <p:grpSp>
        <p:nvGrpSpPr>
          <p:cNvPr id="703" name="Google Shape;703;p41"/>
          <p:cNvGrpSpPr/>
          <p:nvPr/>
        </p:nvGrpSpPr>
        <p:grpSpPr>
          <a:xfrm>
            <a:off x="575604" y="-29800"/>
            <a:ext cx="7992793" cy="5205727"/>
            <a:chOff x="557125" y="-29800"/>
            <a:chExt cx="7992793" cy="5205727"/>
          </a:xfrm>
        </p:grpSpPr>
        <p:sp>
          <p:nvSpPr>
            <p:cNvPr id="704" name="Google Shape;704;p41"/>
            <p:cNvSpPr/>
            <p:nvPr/>
          </p:nvSpPr>
          <p:spPr>
            <a:xfrm>
              <a:off x="5338725" y="-29800"/>
              <a:ext cx="3211193" cy="5205727"/>
            </a:xfrm>
            <a:custGeom>
              <a:rect b="b" l="l" r="r" t="t"/>
              <a:pathLst>
                <a:path extrusionOk="0" h="205699" w="126887">
                  <a:moveTo>
                    <a:pt x="0" y="0"/>
                  </a:moveTo>
                  <a:lnTo>
                    <a:pt x="126887" y="205699"/>
                  </a:lnTo>
                </a:path>
              </a:pathLst>
            </a:custGeom>
            <a:noFill/>
            <a:ln cap="flat" cmpd="sng" w="28575">
              <a:solidFill>
                <a:srgbClr val="ECECEC"/>
              </a:solidFill>
              <a:prstDash val="solid"/>
              <a:round/>
              <a:headEnd len="med" w="med" type="none"/>
              <a:tailEnd len="med" w="med" type="none"/>
            </a:ln>
          </p:spPr>
        </p:sp>
        <p:sp>
          <p:nvSpPr>
            <p:cNvPr id="705" name="Google Shape;705;p41"/>
            <p:cNvSpPr/>
            <p:nvPr/>
          </p:nvSpPr>
          <p:spPr>
            <a:xfrm flipH="1">
              <a:off x="557125" y="-29800"/>
              <a:ext cx="3211193" cy="5205727"/>
            </a:xfrm>
            <a:custGeom>
              <a:rect b="b" l="l" r="r" t="t"/>
              <a:pathLst>
                <a:path extrusionOk="0" h="205699" w="126887">
                  <a:moveTo>
                    <a:pt x="0" y="0"/>
                  </a:moveTo>
                  <a:lnTo>
                    <a:pt x="126887" y="205699"/>
                  </a:lnTo>
                </a:path>
              </a:pathLst>
            </a:custGeom>
            <a:noFill/>
            <a:ln cap="flat" cmpd="sng" w="28575">
              <a:solidFill>
                <a:srgbClr val="ECECEC"/>
              </a:solidFill>
              <a:prstDash val="solid"/>
              <a:round/>
              <a:headEnd len="med" w="med" type="none"/>
              <a:tailEnd len="med" w="med" type="none"/>
            </a:ln>
          </p:spPr>
        </p:sp>
      </p:grpSp>
      <p:grpSp>
        <p:nvGrpSpPr>
          <p:cNvPr id="706" name="Google Shape;706;p41"/>
          <p:cNvGrpSpPr/>
          <p:nvPr/>
        </p:nvGrpSpPr>
        <p:grpSpPr>
          <a:xfrm>
            <a:off x="1579500" y="1304360"/>
            <a:ext cx="5985000" cy="2363790"/>
            <a:chOff x="1579375" y="1304360"/>
            <a:chExt cx="5985000" cy="2363790"/>
          </a:xfrm>
        </p:grpSpPr>
        <p:sp>
          <p:nvSpPr>
            <p:cNvPr id="707" name="Google Shape;707;p41"/>
            <p:cNvSpPr txBox="1"/>
            <p:nvPr/>
          </p:nvSpPr>
          <p:spPr>
            <a:xfrm>
              <a:off x="1579375" y="1304360"/>
              <a:ext cx="5985000" cy="1215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7900">
                  <a:solidFill>
                    <a:srgbClr val="AA1F24"/>
                  </a:solidFill>
                  <a:latin typeface="Abril Fatface"/>
                  <a:ea typeface="Abril Fatface"/>
                  <a:cs typeface="Abril Fatface"/>
                  <a:sym typeface="Abril Fatface"/>
                </a:rPr>
                <a:t>Summaries</a:t>
              </a:r>
              <a:endParaRPr sz="7900">
                <a:solidFill>
                  <a:srgbClr val="AA1F24"/>
                </a:solidFill>
                <a:latin typeface="Abril Fatface"/>
                <a:ea typeface="Abril Fatface"/>
                <a:cs typeface="Abril Fatface"/>
                <a:sym typeface="Abril Fatface"/>
              </a:endParaRPr>
            </a:p>
          </p:txBody>
        </p:sp>
        <p:sp>
          <p:nvSpPr>
            <p:cNvPr id="708" name="Google Shape;708;p41"/>
            <p:cNvSpPr txBox="1"/>
            <p:nvPr/>
          </p:nvSpPr>
          <p:spPr>
            <a:xfrm>
              <a:off x="1725625" y="2676950"/>
              <a:ext cx="5692800" cy="9912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"Use this slide to summarize key points from your presentation.</a:t>
              </a:r>
              <a:endParaRPr>
                <a:solidFill>
                  <a:srgbClr val="161617"/>
                </a:solidFill>
                <a:latin typeface="Arimo"/>
                <a:ea typeface="Arimo"/>
                <a:cs typeface="Arimo"/>
                <a:sym typeface="Arimo"/>
              </a:endParaRPr>
            </a:p>
            <a:p>
              <a:pPr indent="0" lvl="0" marL="0" rtl="0" algn="ctr">
                <a:lnSpc>
                  <a:spcPct val="120000"/>
                </a:lnSpc>
                <a:spcBef>
                  <a:spcPts val="0"/>
                </a:spcBef>
                <a:spcAft>
                  <a:spcPts val="0"/>
                </a:spcAft>
                <a:buNone/>
              </a:pPr>
              <a:r>
                <a:rPr lang="uk">
                  <a:solidFill>
                    <a:srgbClr val="161617"/>
                  </a:solidFill>
                  <a:latin typeface="Arimo"/>
                  <a:ea typeface="Arimo"/>
                  <a:cs typeface="Arimo"/>
                  <a:sym typeface="Arimo"/>
                </a:rPr>
                <a:t>Highlight the most important takeaways, achievements, or data that reinforce your message. Keep it concise, visually engaging, and aligned with the overall narrative of your deck.</a:t>
              </a:r>
              <a:endParaRPr>
                <a:solidFill>
                  <a:srgbClr val="161617"/>
                </a:solidFill>
                <a:latin typeface="Arimo"/>
                <a:ea typeface="Arimo"/>
                <a:cs typeface="Arimo"/>
                <a:sym typeface="Arimo"/>
              </a:endParaRPr>
            </a:p>
          </p:txBody>
        </p:sp>
      </p:grpSp>
      <p:cxnSp>
        <p:nvCxnSpPr>
          <p:cNvPr id="709" name="Google Shape;709;p41"/>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710" name="Google Shape;710;p41"/>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29</a:t>
            </a:r>
            <a:endParaRPr b="1" sz="1200">
              <a:solidFill>
                <a:srgbClr val="AA1F24"/>
              </a:solidFill>
              <a:latin typeface="Arimo"/>
              <a:ea typeface="Arimo"/>
              <a:cs typeface="Arimo"/>
              <a:sym typeface="Arimo"/>
            </a:endParaRPr>
          </a:p>
        </p:txBody>
      </p:sp>
      <p:sp>
        <p:nvSpPr>
          <p:cNvPr id="711" name="Google Shape;711;p41"/>
          <p:cNvSpPr/>
          <p:nvPr/>
        </p:nvSpPr>
        <p:spPr>
          <a:xfrm>
            <a:off x="7885450" y="-6700"/>
            <a:ext cx="1269222" cy="1594172"/>
          </a:xfrm>
          <a:custGeom>
            <a:rect b="b" l="l" r="r" t="t"/>
            <a:pathLst>
              <a:path extrusionOk="0" h="23467" w="22485">
                <a:moveTo>
                  <a:pt x="0" y="0"/>
                </a:moveTo>
                <a:lnTo>
                  <a:pt x="0" y="23467"/>
                </a:lnTo>
                <a:lnTo>
                  <a:pt x="22485" y="23467"/>
                </a:lnTo>
              </a:path>
            </a:pathLst>
          </a:custGeom>
          <a:noFill/>
          <a:ln cap="flat" cmpd="sng" w="19050">
            <a:solidFill>
              <a:srgbClr val="161617"/>
            </a:solidFill>
            <a:prstDash val="solid"/>
            <a:round/>
            <a:headEnd len="med" w="med" type="none"/>
            <a:tailEnd len="med" w="med" type="none"/>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5"/>
          <p:cNvPicPr preferRelativeResize="0"/>
          <p:nvPr/>
        </p:nvPicPr>
        <p:blipFill rotWithShape="1">
          <a:blip r:embed="rId3">
            <a:alphaModFix/>
          </a:blip>
          <a:srcRect b="475" l="465" r="475" t="465"/>
          <a:stretch/>
        </p:blipFill>
        <p:spPr>
          <a:xfrm>
            <a:off x="0" y="0"/>
            <a:ext cx="9144003" cy="5143501"/>
          </a:xfrm>
          <a:prstGeom prst="rect">
            <a:avLst/>
          </a:prstGeom>
          <a:noFill/>
          <a:ln>
            <a:noFill/>
          </a:ln>
        </p:spPr>
      </p:pic>
      <p:cxnSp>
        <p:nvCxnSpPr>
          <p:cNvPr id="104" name="Google Shape;104;p15"/>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105" name="Google Shape;105;p15"/>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03</a:t>
            </a:r>
            <a:endParaRPr b="1" sz="1200">
              <a:solidFill>
                <a:srgbClr val="AA1F24"/>
              </a:solidFill>
              <a:latin typeface="Arimo"/>
              <a:ea typeface="Arimo"/>
              <a:cs typeface="Arimo"/>
              <a:sym typeface="Arimo"/>
            </a:endParaRPr>
          </a:p>
        </p:txBody>
      </p:sp>
      <p:grpSp>
        <p:nvGrpSpPr>
          <p:cNvPr id="106" name="Google Shape;106;p15"/>
          <p:cNvGrpSpPr/>
          <p:nvPr/>
        </p:nvGrpSpPr>
        <p:grpSpPr>
          <a:xfrm>
            <a:off x="630000" y="463525"/>
            <a:ext cx="393600" cy="3856600"/>
            <a:chOff x="630000" y="463525"/>
            <a:chExt cx="393600" cy="3856600"/>
          </a:xfrm>
        </p:grpSpPr>
        <p:sp>
          <p:nvSpPr>
            <p:cNvPr id="107" name="Google Shape;107;p15"/>
            <p:cNvSpPr/>
            <p:nvPr/>
          </p:nvSpPr>
          <p:spPr>
            <a:xfrm>
              <a:off x="630000" y="3708725"/>
              <a:ext cx="393600" cy="611400"/>
            </a:xfrm>
            <a:prstGeom prst="rect">
              <a:avLst/>
            </a:prstGeom>
            <a:solidFill>
              <a:srgbClr val="AA1F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 name="Google Shape;108;p15"/>
            <p:cNvSpPr/>
            <p:nvPr/>
          </p:nvSpPr>
          <p:spPr>
            <a:xfrm>
              <a:off x="630000" y="1959425"/>
              <a:ext cx="393600" cy="1749300"/>
            </a:xfrm>
            <a:prstGeom prst="rect">
              <a:avLst/>
            </a:prstGeom>
            <a:solidFill>
              <a:srgbClr val="ECECE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 name="Google Shape;109;p15"/>
            <p:cNvSpPr/>
            <p:nvPr/>
          </p:nvSpPr>
          <p:spPr>
            <a:xfrm>
              <a:off x="630000" y="463525"/>
              <a:ext cx="393600" cy="2628300"/>
            </a:xfrm>
            <a:prstGeom prst="rect">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10" name="Google Shape;110;p15"/>
          <p:cNvSpPr/>
          <p:nvPr/>
        </p:nvSpPr>
        <p:spPr>
          <a:xfrm>
            <a:off x="5338725" y="-29800"/>
            <a:ext cx="3211193" cy="5205727"/>
          </a:xfrm>
          <a:custGeom>
            <a:rect b="b" l="l" r="r" t="t"/>
            <a:pathLst>
              <a:path extrusionOk="0" h="205699" w="126887">
                <a:moveTo>
                  <a:pt x="0" y="0"/>
                </a:moveTo>
                <a:lnTo>
                  <a:pt x="126887" y="205699"/>
                </a:lnTo>
              </a:path>
            </a:pathLst>
          </a:custGeom>
          <a:noFill/>
          <a:ln cap="flat" cmpd="sng" w="28575">
            <a:solidFill>
              <a:srgbClr val="161617"/>
            </a:solidFill>
            <a:prstDash val="solid"/>
            <a:round/>
            <a:headEnd len="med" w="med" type="none"/>
            <a:tailEnd len="med" w="med" type="none"/>
          </a:ln>
        </p:spPr>
      </p:sp>
      <p:grpSp>
        <p:nvGrpSpPr>
          <p:cNvPr id="111" name="Google Shape;111;p15"/>
          <p:cNvGrpSpPr/>
          <p:nvPr/>
        </p:nvGrpSpPr>
        <p:grpSpPr>
          <a:xfrm>
            <a:off x="1632850" y="1130900"/>
            <a:ext cx="5878200" cy="2296050"/>
            <a:chOff x="1632850" y="1130900"/>
            <a:chExt cx="5878200" cy="2296050"/>
          </a:xfrm>
        </p:grpSpPr>
        <p:sp>
          <p:nvSpPr>
            <p:cNvPr id="112" name="Google Shape;112;p15"/>
            <p:cNvSpPr txBox="1"/>
            <p:nvPr/>
          </p:nvSpPr>
          <p:spPr>
            <a:xfrm>
              <a:off x="3256600" y="1130900"/>
              <a:ext cx="2630700" cy="147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600">
                  <a:solidFill>
                    <a:srgbClr val="AA1F24"/>
                  </a:solidFill>
                  <a:latin typeface="Abril Fatface"/>
                  <a:ea typeface="Abril Fatface"/>
                  <a:cs typeface="Abril Fatface"/>
                  <a:sym typeface="Abril Fatface"/>
                </a:rPr>
                <a:t>01</a:t>
              </a:r>
              <a:endParaRPr sz="9600">
                <a:solidFill>
                  <a:srgbClr val="AA1F24"/>
                </a:solidFill>
                <a:latin typeface="Abril Fatface"/>
                <a:ea typeface="Abril Fatface"/>
                <a:cs typeface="Abril Fatface"/>
                <a:sym typeface="Abril Fatface"/>
              </a:endParaRPr>
            </a:p>
          </p:txBody>
        </p:sp>
        <p:sp>
          <p:nvSpPr>
            <p:cNvPr id="113" name="Google Shape;113;p15"/>
            <p:cNvSpPr txBox="1"/>
            <p:nvPr/>
          </p:nvSpPr>
          <p:spPr>
            <a:xfrm>
              <a:off x="1632850" y="2435386"/>
              <a:ext cx="5878200" cy="800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5200">
                  <a:solidFill>
                    <a:srgbClr val="161617"/>
                  </a:solidFill>
                  <a:latin typeface="Abril Fatface"/>
                  <a:ea typeface="Abril Fatface"/>
                  <a:cs typeface="Abril Fatface"/>
                  <a:sym typeface="Abril Fatface"/>
                </a:rPr>
                <a:t>Introduction</a:t>
              </a:r>
              <a:endParaRPr sz="5200">
                <a:solidFill>
                  <a:srgbClr val="161617"/>
                </a:solidFill>
                <a:latin typeface="Abril Fatface"/>
                <a:ea typeface="Abril Fatface"/>
                <a:cs typeface="Abril Fatface"/>
                <a:sym typeface="Abril Fatface"/>
              </a:endParaRPr>
            </a:p>
          </p:txBody>
        </p:sp>
        <p:sp>
          <p:nvSpPr>
            <p:cNvPr id="114" name="Google Shape;114;p15"/>
            <p:cNvSpPr txBox="1"/>
            <p:nvPr/>
          </p:nvSpPr>
          <p:spPr>
            <a:xfrm>
              <a:off x="2303200" y="3273050"/>
              <a:ext cx="45375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161617"/>
                  </a:solidFill>
                  <a:latin typeface="Arimo"/>
                  <a:ea typeface="Arimo"/>
                  <a:cs typeface="Arimo"/>
                  <a:sym typeface="Arimo"/>
                </a:rPr>
                <a:t>Briefly tell about the slides that will be included in this group</a:t>
              </a:r>
              <a:endParaRPr sz="1000">
                <a:solidFill>
                  <a:srgbClr val="161617"/>
                </a:solidFill>
                <a:latin typeface="Arimo"/>
                <a:ea typeface="Arimo"/>
                <a:cs typeface="Arimo"/>
                <a:sym typeface="Arimo"/>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grpSp>
        <p:nvGrpSpPr>
          <p:cNvPr id="716" name="Google Shape;716;p42"/>
          <p:cNvGrpSpPr/>
          <p:nvPr/>
        </p:nvGrpSpPr>
        <p:grpSpPr>
          <a:xfrm>
            <a:off x="0" y="-2025"/>
            <a:ext cx="9144000" cy="5145900"/>
            <a:chOff x="0" y="-2025"/>
            <a:chExt cx="9144000" cy="5145900"/>
          </a:xfrm>
        </p:grpSpPr>
        <p:sp>
          <p:nvSpPr>
            <p:cNvPr id="717" name="Google Shape;717;p42"/>
            <p:cNvSpPr/>
            <p:nvPr/>
          </p:nvSpPr>
          <p:spPr>
            <a:xfrm>
              <a:off x="0" y="-2025"/>
              <a:ext cx="9144000" cy="5145900"/>
            </a:xfrm>
            <a:prstGeom prst="rect">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18" name="Google Shape;718;p42"/>
            <p:cNvPicPr preferRelativeResize="0"/>
            <p:nvPr/>
          </p:nvPicPr>
          <p:blipFill rotWithShape="1">
            <a:blip r:embed="rId3">
              <a:alphaModFix/>
            </a:blip>
            <a:srcRect b="0" l="1758" r="0" t="1613"/>
            <a:stretch/>
          </p:blipFill>
          <p:spPr>
            <a:xfrm>
              <a:off x="0" y="0"/>
              <a:ext cx="3021975" cy="3026325"/>
            </a:xfrm>
            <a:prstGeom prst="rect">
              <a:avLst/>
            </a:prstGeom>
            <a:noFill/>
            <a:ln>
              <a:noFill/>
            </a:ln>
          </p:spPr>
        </p:pic>
      </p:grpSp>
      <p:cxnSp>
        <p:nvCxnSpPr>
          <p:cNvPr id="719" name="Google Shape;719;p42"/>
          <p:cNvCxnSpPr/>
          <p:nvPr/>
        </p:nvCxnSpPr>
        <p:spPr>
          <a:xfrm>
            <a:off x="0" y="4892146"/>
            <a:ext cx="8677200" cy="0"/>
          </a:xfrm>
          <a:prstGeom prst="straightConnector1">
            <a:avLst/>
          </a:prstGeom>
          <a:noFill/>
          <a:ln cap="flat" cmpd="sng" w="28575">
            <a:solidFill>
              <a:schemeClr val="lt1"/>
            </a:solidFill>
            <a:prstDash val="solid"/>
            <a:round/>
            <a:headEnd len="med" w="med" type="none"/>
            <a:tailEnd len="med" w="med" type="none"/>
          </a:ln>
        </p:spPr>
      </p:cxnSp>
      <p:sp>
        <p:nvSpPr>
          <p:cNvPr id="720" name="Google Shape;720;p42"/>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chemeClr val="lt1"/>
                </a:solidFill>
                <a:latin typeface="Arimo"/>
                <a:ea typeface="Arimo"/>
                <a:cs typeface="Arimo"/>
                <a:sym typeface="Arimo"/>
              </a:rPr>
              <a:t>30</a:t>
            </a:r>
            <a:endParaRPr b="1" sz="1200">
              <a:solidFill>
                <a:schemeClr val="lt1"/>
              </a:solidFill>
              <a:latin typeface="Arimo"/>
              <a:ea typeface="Arimo"/>
              <a:cs typeface="Arimo"/>
              <a:sym typeface="Arimo"/>
            </a:endParaRPr>
          </a:p>
        </p:txBody>
      </p:sp>
      <p:grpSp>
        <p:nvGrpSpPr>
          <p:cNvPr id="721" name="Google Shape;721;p42"/>
          <p:cNvGrpSpPr/>
          <p:nvPr/>
        </p:nvGrpSpPr>
        <p:grpSpPr>
          <a:xfrm>
            <a:off x="1579500" y="457696"/>
            <a:ext cx="5985000" cy="3738179"/>
            <a:chOff x="1579500" y="457696"/>
            <a:chExt cx="5985000" cy="3738179"/>
          </a:xfrm>
        </p:grpSpPr>
        <p:grpSp>
          <p:nvGrpSpPr>
            <p:cNvPr id="722" name="Google Shape;722;p42"/>
            <p:cNvGrpSpPr/>
            <p:nvPr/>
          </p:nvGrpSpPr>
          <p:grpSpPr>
            <a:xfrm>
              <a:off x="3443300" y="3863475"/>
              <a:ext cx="332400" cy="332400"/>
              <a:chOff x="3439375" y="3863475"/>
              <a:chExt cx="332400" cy="332400"/>
            </a:xfrm>
          </p:grpSpPr>
          <p:sp>
            <p:nvSpPr>
              <p:cNvPr id="723" name="Google Shape;723;p42"/>
              <p:cNvSpPr/>
              <p:nvPr/>
            </p:nvSpPr>
            <p:spPr>
              <a:xfrm>
                <a:off x="3439375" y="3863475"/>
                <a:ext cx="332400" cy="3324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24" name="Google Shape;724;p42"/>
              <p:cNvPicPr preferRelativeResize="0"/>
              <p:nvPr/>
            </p:nvPicPr>
            <p:blipFill>
              <a:blip r:embed="rId4">
                <a:alphaModFix/>
              </a:blip>
              <a:stretch>
                <a:fillRect/>
              </a:stretch>
            </p:blipFill>
            <p:spPr>
              <a:xfrm>
                <a:off x="3552712" y="3934875"/>
                <a:ext cx="105725" cy="189600"/>
              </a:xfrm>
              <a:prstGeom prst="rect">
                <a:avLst/>
              </a:prstGeom>
              <a:noFill/>
              <a:ln>
                <a:noFill/>
              </a:ln>
            </p:spPr>
          </p:pic>
        </p:grpSp>
        <p:grpSp>
          <p:nvGrpSpPr>
            <p:cNvPr id="725" name="Google Shape;725;p42"/>
            <p:cNvGrpSpPr/>
            <p:nvPr/>
          </p:nvGrpSpPr>
          <p:grpSpPr>
            <a:xfrm>
              <a:off x="3924547" y="3863475"/>
              <a:ext cx="332400" cy="332400"/>
              <a:chOff x="3920613" y="3863475"/>
              <a:chExt cx="332400" cy="332400"/>
            </a:xfrm>
          </p:grpSpPr>
          <p:sp>
            <p:nvSpPr>
              <p:cNvPr id="726" name="Google Shape;726;p42"/>
              <p:cNvSpPr/>
              <p:nvPr/>
            </p:nvSpPr>
            <p:spPr>
              <a:xfrm>
                <a:off x="3920613" y="3863475"/>
                <a:ext cx="332400" cy="3324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27" name="Google Shape;727;p42"/>
              <p:cNvPicPr preferRelativeResize="0"/>
              <p:nvPr/>
            </p:nvPicPr>
            <p:blipFill>
              <a:blip r:embed="rId5">
                <a:alphaModFix/>
              </a:blip>
              <a:stretch>
                <a:fillRect/>
              </a:stretch>
            </p:blipFill>
            <p:spPr>
              <a:xfrm>
                <a:off x="3996298" y="3937275"/>
                <a:ext cx="181029" cy="184800"/>
              </a:xfrm>
              <a:prstGeom prst="rect">
                <a:avLst/>
              </a:prstGeom>
              <a:noFill/>
              <a:ln>
                <a:noFill/>
              </a:ln>
            </p:spPr>
          </p:pic>
        </p:grpSp>
        <p:grpSp>
          <p:nvGrpSpPr>
            <p:cNvPr id="728" name="Google Shape;728;p42"/>
            <p:cNvGrpSpPr/>
            <p:nvPr/>
          </p:nvGrpSpPr>
          <p:grpSpPr>
            <a:xfrm>
              <a:off x="1579500" y="457696"/>
              <a:ext cx="5985000" cy="3738179"/>
              <a:chOff x="1579500" y="457696"/>
              <a:chExt cx="5985000" cy="3738179"/>
            </a:xfrm>
          </p:grpSpPr>
          <p:sp>
            <p:nvSpPr>
              <p:cNvPr id="729" name="Google Shape;729;p42"/>
              <p:cNvSpPr txBox="1"/>
              <p:nvPr/>
            </p:nvSpPr>
            <p:spPr>
              <a:xfrm>
                <a:off x="1579500" y="457696"/>
                <a:ext cx="5985000" cy="1215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7900">
                    <a:solidFill>
                      <a:schemeClr val="lt1"/>
                    </a:solidFill>
                    <a:latin typeface="Abril Fatface"/>
                    <a:ea typeface="Abril Fatface"/>
                    <a:cs typeface="Abril Fatface"/>
                    <a:sym typeface="Abril Fatface"/>
                  </a:rPr>
                  <a:t>Thanks </a:t>
                </a:r>
                <a:endParaRPr sz="7900">
                  <a:solidFill>
                    <a:schemeClr val="lt1"/>
                  </a:solidFill>
                  <a:latin typeface="Abril Fatface"/>
                  <a:ea typeface="Abril Fatface"/>
                  <a:cs typeface="Abril Fatface"/>
                  <a:sym typeface="Abril Fatface"/>
                </a:endParaRPr>
              </a:p>
            </p:txBody>
          </p:sp>
          <p:sp>
            <p:nvSpPr>
              <p:cNvPr id="730" name="Google Shape;730;p42"/>
              <p:cNvSpPr txBox="1"/>
              <p:nvPr/>
            </p:nvSpPr>
            <p:spPr>
              <a:xfrm>
                <a:off x="2476500" y="1719489"/>
                <a:ext cx="4191000" cy="2463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uk" sz="1600">
                    <a:solidFill>
                      <a:schemeClr val="lt1"/>
                    </a:solidFill>
                    <a:latin typeface="Arimo"/>
                    <a:ea typeface="Arimo"/>
                    <a:cs typeface="Arimo"/>
                    <a:sym typeface="Arimo"/>
                  </a:rPr>
                  <a:t>Still have questions? Contact us.</a:t>
                </a:r>
                <a:endParaRPr sz="1600">
                  <a:solidFill>
                    <a:schemeClr val="lt1"/>
                  </a:solidFill>
                  <a:latin typeface="Arimo"/>
                  <a:ea typeface="Arimo"/>
                  <a:cs typeface="Arimo"/>
                  <a:sym typeface="Arimo"/>
                </a:endParaRPr>
              </a:p>
            </p:txBody>
          </p:sp>
          <p:sp>
            <p:nvSpPr>
              <p:cNvPr id="731" name="Google Shape;731;p42"/>
              <p:cNvSpPr txBox="1"/>
              <p:nvPr/>
            </p:nvSpPr>
            <p:spPr>
              <a:xfrm>
                <a:off x="2476500" y="2245347"/>
                <a:ext cx="4191000" cy="2310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b="1" lang="uk" sz="1500">
                    <a:solidFill>
                      <a:srgbClr val="AA1F24"/>
                    </a:solidFill>
                    <a:latin typeface="Arimo"/>
                    <a:ea typeface="Arimo"/>
                    <a:cs typeface="Arimo"/>
                    <a:sym typeface="Arimo"/>
                  </a:rPr>
                  <a:t>EMAIL:</a:t>
                </a:r>
                <a:r>
                  <a:rPr lang="uk" sz="1500">
                    <a:solidFill>
                      <a:schemeClr val="lt1"/>
                    </a:solidFill>
                    <a:latin typeface="Arimo"/>
                    <a:ea typeface="Arimo"/>
                    <a:cs typeface="Arimo"/>
                    <a:sym typeface="Arimo"/>
                  </a:rPr>
                  <a:t> info@company.ltd</a:t>
                </a:r>
                <a:endParaRPr sz="1500">
                  <a:solidFill>
                    <a:schemeClr val="lt1"/>
                  </a:solidFill>
                  <a:latin typeface="Arimo"/>
                  <a:ea typeface="Arimo"/>
                  <a:cs typeface="Arimo"/>
                  <a:sym typeface="Arimo"/>
                </a:endParaRPr>
              </a:p>
            </p:txBody>
          </p:sp>
          <p:sp>
            <p:nvSpPr>
              <p:cNvPr id="732" name="Google Shape;732;p42"/>
              <p:cNvSpPr txBox="1"/>
              <p:nvPr/>
            </p:nvSpPr>
            <p:spPr>
              <a:xfrm>
                <a:off x="2476500" y="2507666"/>
                <a:ext cx="4191000" cy="2310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b="1" lang="uk" sz="1500">
                    <a:solidFill>
                      <a:srgbClr val="AA1F24"/>
                    </a:solidFill>
                    <a:latin typeface="Arimo"/>
                    <a:ea typeface="Arimo"/>
                    <a:cs typeface="Arimo"/>
                    <a:sym typeface="Arimo"/>
                  </a:rPr>
                  <a:t>PHONE:</a:t>
                </a:r>
                <a:r>
                  <a:rPr b="1" lang="uk" sz="1500">
                    <a:solidFill>
                      <a:srgbClr val="AA1F24"/>
                    </a:solidFill>
                    <a:latin typeface="Arimo"/>
                    <a:ea typeface="Arimo"/>
                    <a:cs typeface="Arimo"/>
                    <a:sym typeface="Arimo"/>
                  </a:rPr>
                  <a:t> </a:t>
                </a:r>
                <a:r>
                  <a:rPr lang="uk" sz="1500">
                    <a:solidFill>
                      <a:schemeClr val="lt1"/>
                    </a:solidFill>
                    <a:latin typeface="Arimo"/>
                    <a:ea typeface="Arimo"/>
                    <a:cs typeface="Arimo"/>
                    <a:sym typeface="Arimo"/>
                  </a:rPr>
                  <a:t>+1 234-567-8901</a:t>
                </a:r>
                <a:endParaRPr sz="1500">
                  <a:solidFill>
                    <a:schemeClr val="lt1"/>
                  </a:solidFill>
                  <a:latin typeface="Arimo"/>
                  <a:ea typeface="Arimo"/>
                  <a:cs typeface="Arimo"/>
                  <a:sym typeface="Arimo"/>
                </a:endParaRPr>
              </a:p>
            </p:txBody>
          </p:sp>
          <p:sp>
            <p:nvSpPr>
              <p:cNvPr id="733" name="Google Shape;733;p42"/>
              <p:cNvSpPr txBox="1"/>
              <p:nvPr/>
            </p:nvSpPr>
            <p:spPr>
              <a:xfrm>
                <a:off x="2476500" y="2769985"/>
                <a:ext cx="4191000" cy="5079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Clr>
                    <a:schemeClr val="dk1"/>
                  </a:buClr>
                  <a:buSzPts val="1100"/>
                  <a:buFont typeface="Arial"/>
                  <a:buNone/>
                </a:pPr>
                <a:r>
                  <a:rPr b="1" lang="uk" sz="1500">
                    <a:solidFill>
                      <a:srgbClr val="AA1F24"/>
                    </a:solidFill>
                    <a:latin typeface="Arimo"/>
                    <a:ea typeface="Arimo"/>
                    <a:cs typeface="Arimo"/>
                    <a:sym typeface="Arimo"/>
                  </a:rPr>
                  <a:t>ADDRESS:</a:t>
                </a:r>
                <a:r>
                  <a:rPr b="1" lang="uk" sz="1500">
                    <a:solidFill>
                      <a:srgbClr val="AA1F24"/>
                    </a:solidFill>
                    <a:latin typeface="Arimo"/>
                    <a:ea typeface="Arimo"/>
                    <a:cs typeface="Arimo"/>
                    <a:sym typeface="Arimo"/>
                  </a:rPr>
                  <a:t> </a:t>
                </a:r>
                <a:r>
                  <a:rPr lang="uk" sz="1500">
                    <a:solidFill>
                      <a:schemeClr val="lt1"/>
                    </a:solidFill>
                    <a:latin typeface="Arimo"/>
                    <a:ea typeface="Arimo"/>
                    <a:cs typeface="Arimo"/>
                    <a:sym typeface="Arimo"/>
                  </a:rPr>
                  <a:t>7890 Fictional Road, </a:t>
                </a:r>
                <a:endParaRPr sz="1500">
                  <a:solidFill>
                    <a:schemeClr val="lt1"/>
                  </a:solidFill>
                  <a:latin typeface="Arimo"/>
                  <a:ea typeface="Arimo"/>
                  <a:cs typeface="Arimo"/>
                  <a:sym typeface="Arimo"/>
                </a:endParaRPr>
              </a:p>
              <a:p>
                <a:pPr indent="0" lvl="0" marL="0" rtl="0" algn="ctr">
                  <a:lnSpc>
                    <a:spcPct val="120000"/>
                  </a:lnSpc>
                  <a:spcBef>
                    <a:spcPts val="0"/>
                  </a:spcBef>
                  <a:spcAft>
                    <a:spcPts val="0"/>
                  </a:spcAft>
                  <a:buNone/>
                </a:pPr>
                <a:r>
                  <a:rPr lang="uk" sz="1500">
                    <a:solidFill>
                      <a:schemeClr val="lt1"/>
                    </a:solidFill>
                    <a:latin typeface="Arimo"/>
                    <a:ea typeface="Arimo"/>
                    <a:cs typeface="Arimo"/>
                    <a:sym typeface="Arimo"/>
                  </a:rPr>
                  <a:t>Imaginary City, ZZ 12345, Wonderland</a:t>
                </a:r>
                <a:endParaRPr sz="1500">
                  <a:solidFill>
                    <a:schemeClr val="lt1"/>
                  </a:solidFill>
                  <a:latin typeface="Arimo"/>
                  <a:ea typeface="Arimo"/>
                  <a:cs typeface="Arimo"/>
                  <a:sym typeface="Arimo"/>
                </a:endParaRPr>
              </a:p>
            </p:txBody>
          </p:sp>
          <p:cxnSp>
            <p:nvCxnSpPr>
              <p:cNvPr id="734" name="Google Shape;734;p42"/>
              <p:cNvCxnSpPr/>
              <p:nvPr/>
            </p:nvCxnSpPr>
            <p:spPr>
              <a:xfrm>
                <a:off x="3381750" y="3590257"/>
                <a:ext cx="2380500" cy="0"/>
              </a:xfrm>
              <a:prstGeom prst="straightConnector1">
                <a:avLst/>
              </a:prstGeom>
              <a:noFill/>
              <a:ln cap="flat" cmpd="sng" w="28575">
                <a:solidFill>
                  <a:schemeClr val="lt1"/>
                </a:solidFill>
                <a:prstDash val="solid"/>
                <a:round/>
                <a:headEnd len="med" w="med" type="none"/>
                <a:tailEnd len="med" w="med" type="none"/>
              </a:ln>
            </p:spPr>
          </p:cxnSp>
          <p:grpSp>
            <p:nvGrpSpPr>
              <p:cNvPr id="735" name="Google Shape;735;p42"/>
              <p:cNvGrpSpPr/>
              <p:nvPr/>
            </p:nvGrpSpPr>
            <p:grpSpPr>
              <a:xfrm>
                <a:off x="5368288" y="3863475"/>
                <a:ext cx="332400" cy="332400"/>
                <a:chOff x="5364363" y="3863475"/>
                <a:chExt cx="332400" cy="332400"/>
              </a:xfrm>
            </p:grpSpPr>
            <p:sp>
              <p:nvSpPr>
                <p:cNvPr id="736" name="Google Shape;736;p42"/>
                <p:cNvSpPr/>
                <p:nvPr/>
              </p:nvSpPr>
              <p:spPr>
                <a:xfrm>
                  <a:off x="5364363" y="3863475"/>
                  <a:ext cx="332400" cy="3324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37" name="Google Shape;737;p42"/>
                <p:cNvPicPr preferRelativeResize="0"/>
                <p:nvPr/>
              </p:nvPicPr>
              <p:blipFill>
                <a:blip r:embed="rId6">
                  <a:alphaModFix/>
                </a:blip>
                <a:stretch>
                  <a:fillRect/>
                </a:stretch>
              </p:blipFill>
              <p:spPr>
                <a:xfrm>
                  <a:off x="5430962" y="3930075"/>
                  <a:ext cx="199200" cy="199200"/>
                </a:xfrm>
                <a:prstGeom prst="rect">
                  <a:avLst/>
                </a:prstGeom>
                <a:noFill/>
                <a:ln>
                  <a:noFill/>
                </a:ln>
              </p:spPr>
            </p:pic>
          </p:grpSp>
          <p:grpSp>
            <p:nvGrpSpPr>
              <p:cNvPr id="738" name="Google Shape;738;p42"/>
              <p:cNvGrpSpPr/>
              <p:nvPr/>
            </p:nvGrpSpPr>
            <p:grpSpPr>
              <a:xfrm>
                <a:off x="4405794" y="3863475"/>
                <a:ext cx="332400" cy="332400"/>
                <a:chOff x="4401863" y="3863475"/>
                <a:chExt cx="332400" cy="332400"/>
              </a:xfrm>
            </p:grpSpPr>
            <p:sp>
              <p:nvSpPr>
                <p:cNvPr id="739" name="Google Shape;739;p42"/>
                <p:cNvSpPr/>
                <p:nvPr/>
              </p:nvSpPr>
              <p:spPr>
                <a:xfrm>
                  <a:off x="4401863" y="3863475"/>
                  <a:ext cx="332400" cy="3324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40" name="Google Shape;740;p42"/>
                <p:cNvPicPr preferRelativeResize="0"/>
                <p:nvPr/>
              </p:nvPicPr>
              <p:blipFill>
                <a:blip r:embed="rId7">
                  <a:alphaModFix/>
                </a:blip>
                <a:stretch>
                  <a:fillRect/>
                </a:stretch>
              </p:blipFill>
              <p:spPr>
                <a:xfrm>
                  <a:off x="4483745" y="3943525"/>
                  <a:ext cx="168635" cy="172300"/>
                </a:xfrm>
                <a:prstGeom prst="rect">
                  <a:avLst/>
                </a:prstGeom>
                <a:noFill/>
                <a:ln>
                  <a:noFill/>
                </a:ln>
              </p:spPr>
            </p:pic>
          </p:grpSp>
          <p:grpSp>
            <p:nvGrpSpPr>
              <p:cNvPr id="741" name="Google Shape;741;p42"/>
              <p:cNvGrpSpPr/>
              <p:nvPr/>
            </p:nvGrpSpPr>
            <p:grpSpPr>
              <a:xfrm>
                <a:off x="4887041" y="3863475"/>
                <a:ext cx="332400" cy="332400"/>
                <a:chOff x="4883113" y="3863475"/>
                <a:chExt cx="332400" cy="332400"/>
              </a:xfrm>
            </p:grpSpPr>
            <p:sp>
              <p:nvSpPr>
                <p:cNvPr id="742" name="Google Shape;742;p42"/>
                <p:cNvSpPr/>
                <p:nvPr/>
              </p:nvSpPr>
              <p:spPr>
                <a:xfrm>
                  <a:off x="4883113" y="3863475"/>
                  <a:ext cx="332400" cy="3324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43" name="Google Shape;743;p42"/>
                <p:cNvPicPr preferRelativeResize="0"/>
                <p:nvPr/>
              </p:nvPicPr>
              <p:blipFill>
                <a:blip r:embed="rId8">
                  <a:alphaModFix/>
                </a:blip>
                <a:stretch>
                  <a:fillRect/>
                </a:stretch>
              </p:blipFill>
              <p:spPr>
                <a:xfrm>
                  <a:off x="4966988" y="3970625"/>
                  <a:ext cx="164650" cy="118100"/>
                </a:xfrm>
                <a:prstGeom prst="rect">
                  <a:avLst/>
                </a:prstGeom>
                <a:noFill/>
                <a:ln>
                  <a:noFill/>
                </a:ln>
              </p:spPr>
            </p:pic>
          </p:grpSp>
        </p:grpSp>
      </p:grpSp>
      <p:sp>
        <p:nvSpPr>
          <p:cNvPr id="744" name="Google Shape;744;p42"/>
          <p:cNvSpPr/>
          <p:nvPr/>
        </p:nvSpPr>
        <p:spPr>
          <a:xfrm>
            <a:off x="6870000" y="-2025"/>
            <a:ext cx="2274350" cy="3688725"/>
          </a:xfrm>
          <a:custGeom>
            <a:rect b="b" l="l" r="r" t="t"/>
            <a:pathLst>
              <a:path extrusionOk="0" h="147549" w="90974">
                <a:moveTo>
                  <a:pt x="0" y="0"/>
                </a:moveTo>
                <a:lnTo>
                  <a:pt x="90974" y="147549"/>
                </a:lnTo>
                <a:lnTo>
                  <a:pt x="90944" y="126695"/>
                </a:lnTo>
                <a:lnTo>
                  <a:pt x="90944" y="41"/>
                </a:lnTo>
                <a:close/>
              </a:path>
            </a:pathLst>
          </a:custGeom>
          <a:solidFill>
            <a:srgbClr val="AA1F24"/>
          </a:solid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16"/>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cxnSp>
        <p:nvCxnSpPr>
          <p:cNvPr id="120" name="Google Shape;120;p16"/>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121" name="Google Shape;121;p16"/>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04</a:t>
            </a:r>
            <a:endParaRPr b="1" sz="1200">
              <a:solidFill>
                <a:srgbClr val="AA1F24"/>
              </a:solidFill>
              <a:latin typeface="Arimo"/>
              <a:ea typeface="Arimo"/>
              <a:cs typeface="Arimo"/>
              <a:sym typeface="Arimo"/>
            </a:endParaRPr>
          </a:p>
        </p:txBody>
      </p:sp>
      <p:cxnSp>
        <p:nvCxnSpPr>
          <p:cNvPr id="122" name="Google Shape;122;p16"/>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123" name="Google Shape;123;p16"/>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Introduction</a:t>
            </a:r>
            <a:endParaRPr sz="3500">
              <a:solidFill>
                <a:srgbClr val="AA1F24"/>
              </a:solidFill>
              <a:latin typeface="Abril Fatface"/>
              <a:ea typeface="Abril Fatface"/>
              <a:cs typeface="Abril Fatface"/>
              <a:sym typeface="Abril Fatface"/>
            </a:endParaRPr>
          </a:p>
        </p:txBody>
      </p:sp>
      <p:cxnSp>
        <p:nvCxnSpPr>
          <p:cNvPr id="124" name="Google Shape;124;p16"/>
          <p:cNvCxnSpPr/>
          <p:nvPr/>
        </p:nvCxnSpPr>
        <p:spPr>
          <a:xfrm>
            <a:off x="644262" y="1488050"/>
            <a:ext cx="0" cy="1189800"/>
          </a:xfrm>
          <a:prstGeom prst="straightConnector1">
            <a:avLst/>
          </a:prstGeom>
          <a:noFill/>
          <a:ln cap="flat" cmpd="sng" w="28575">
            <a:solidFill>
              <a:srgbClr val="161617"/>
            </a:solidFill>
            <a:prstDash val="solid"/>
            <a:round/>
            <a:headEnd len="med" w="med" type="none"/>
            <a:tailEnd len="med" w="med" type="none"/>
          </a:ln>
        </p:spPr>
      </p:cxnSp>
      <p:sp>
        <p:nvSpPr>
          <p:cNvPr id="125" name="Google Shape;125;p16"/>
          <p:cNvSpPr txBox="1"/>
          <p:nvPr/>
        </p:nvSpPr>
        <p:spPr>
          <a:xfrm>
            <a:off x="888050" y="1454032"/>
            <a:ext cx="5323500" cy="28662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"Use this slide to provide a brief overview of your pitch. Start with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a strong headline that summarizes your value proposition or the key message of your presentation.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Include your company name, tagline, and a short description of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what you do or the problem you’re solving. If applicable, add a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compelling market stat or an inspiring vision statement to set the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tone for the rest of the deck.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This slide should captivate your audience and clearly communicate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None/>
            </a:pPr>
            <a:r>
              <a:rPr lang="uk">
                <a:solidFill>
                  <a:srgbClr val="161617"/>
                </a:solidFill>
                <a:latin typeface="Arimo"/>
                <a:ea typeface="Arimo"/>
                <a:cs typeface="Arimo"/>
                <a:sym typeface="Arimo"/>
              </a:rPr>
              <a:t>the purpose of your presentation."</a:t>
            </a:r>
            <a:endParaRPr>
              <a:solidFill>
                <a:srgbClr val="161617"/>
              </a:solidFill>
              <a:latin typeface="Arimo"/>
              <a:ea typeface="Arimo"/>
              <a:cs typeface="Arimo"/>
              <a:sym typeface="Arimo"/>
            </a:endParaRPr>
          </a:p>
        </p:txBody>
      </p:sp>
      <p:grpSp>
        <p:nvGrpSpPr>
          <p:cNvPr id="126" name="Google Shape;126;p16"/>
          <p:cNvGrpSpPr/>
          <p:nvPr/>
        </p:nvGrpSpPr>
        <p:grpSpPr>
          <a:xfrm>
            <a:off x="6455350" y="1488050"/>
            <a:ext cx="2422825" cy="2832363"/>
            <a:chOff x="6455350" y="1488050"/>
            <a:chExt cx="2422825" cy="2832363"/>
          </a:xfrm>
        </p:grpSpPr>
        <p:sp>
          <p:nvSpPr>
            <p:cNvPr id="127" name="Google Shape;127;p16"/>
            <p:cNvSpPr/>
            <p:nvPr/>
          </p:nvSpPr>
          <p:spPr>
            <a:xfrm>
              <a:off x="6906875" y="1510013"/>
              <a:ext cx="1971300" cy="2810400"/>
            </a:xfrm>
            <a:prstGeom prst="ellipse">
              <a:avLst/>
            </a:prstGeom>
            <a:noFill/>
            <a:ln cap="flat" cmpd="sng" w="2857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8" name="Google Shape;128;p16"/>
            <p:cNvPicPr preferRelativeResize="0"/>
            <p:nvPr/>
          </p:nvPicPr>
          <p:blipFill rotWithShape="1">
            <a:blip r:embed="rId4">
              <a:alphaModFix/>
            </a:blip>
            <a:srcRect b="0" l="44854" r="15208" t="2874"/>
            <a:stretch/>
          </p:blipFill>
          <p:spPr>
            <a:xfrm>
              <a:off x="6455350" y="1488050"/>
              <a:ext cx="2079000" cy="2832300"/>
            </a:xfrm>
            <a:prstGeom prst="ellipse">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17"/>
          <p:cNvPicPr preferRelativeResize="0"/>
          <p:nvPr/>
        </p:nvPicPr>
        <p:blipFill rotWithShape="1">
          <a:blip r:embed="rId3">
            <a:alphaModFix/>
          </a:blip>
          <a:srcRect b="768" l="768" r="768" t="768"/>
          <a:stretch/>
        </p:blipFill>
        <p:spPr>
          <a:xfrm>
            <a:off x="80165" y="0"/>
            <a:ext cx="9136072" cy="5143501"/>
          </a:xfrm>
          <a:prstGeom prst="rect">
            <a:avLst/>
          </a:prstGeom>
          <a:noFill/>
          <a:ln>
            <a:noFill/>
          </a:ln>
        </p:spPr>
      </p:pic>
      <p:cxnSp>
        <p:nvCxnSpPr>
          <p:cNvPr id="134" name="Google Shape;134;p17"/>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135" name="Google Shape;135;p17"/>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161617"/>
                </a:solidFill>
                <a:latin typeface="Abril Fatface"/>
                <a:ea typeface="Abril Fatface"/>
                <a:cs typeface="Abril Fatface"/>
                <a:sym typeface="Abril Fatface"/>
              </a:rPr>
              <a:t>Our Team</a:t>
            </a:r>
            <a:endParaRPr sz="3500">
              <a:solidFill>
                <a:srgbClr val="161617"/>
              </a:solidFill>
              <a:latin typeface="Abril Fatface"/>
              <a:ea typeface="Abril Fatface"/>
              <a:cs typeface="Abril Fatface"/>
              <a:sym typeface="Abril Fatface"/>
            </a:endParaRPr>
          </a:p>
        </p:txBody>
      </p:sp>
      <p:cxnSp>
        <p:nvCxnSpPr>
          <p:cNvPr id="136" name="Google Shape;136;p17"/>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137" name="Google Shape;137;p17"/>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05</a:t>
            </a:r>
            <a:endParaRPr b="1" sz="1200">
              <a:solidFill>
                <a:srgbClr val="AA1F24"/>
              </a:solidFill>
              <a:latin typeface="Arimo"/>
              <a:ea typeface="Arimo"/>
              <a:cs typeface="Arimo"/>
              <a:sym typeface="Arimo"/>
            </a:endParaRPr>
          </a:p>
        </p:txBody>
      </p:sp>
      <p:grpSp>
        <p:nvGrpSpPr>
          <p:cNvPr id="138" name="Google Shape;138;p17"/>
          <p:cNvGrpSpPr/>
          <p:nvPr/>
        </p:nvGrpSpPr>
        <p:grpSpPr>
          <a:xfrm>
            <a:off x="517650" y="1516825"/>
            <a:ext cx="2031300" cy="2768331"/>
            <a:chOff x="517650" y="1516825"/>
            <a:chExt cx="2031300" cy="2768331"/>
          </a:xfrm>
        </p:grpSpPr>
        <p:grpSp>
          <p:nvGrpSpPr>
            <p:cNvPr id="139" name="Google Shape;139;p17"/>
            <p:cNvGrpSpPr/>
            <p:nvPr/>
          </p:nvGrpSpPr>
          <p:grpSpPr>
            <a:xfrm>
              <a:off x="517650" y="3509450"/>
              <a:ext cx="2031300" cy="775706"/>
              <a:chOff x="517650" y="3509450"/>
              <a:chExt cx="2031300" cy="775706"/>
            </a:xfrm>
          </p:grpSpPr>
          <p:sp>
            <p:nvSpPr>
              <p:cNvPr id="140" name="Google Shape;140;p17"/>
              <p:cNvSpPr txBox="1"/>
              <p:nvPr/>
            </p:nvSpPr>
            <p:spPr>
              <a:xfrm>
                <a:off x="630000" y="3509450"/>
                <a:ext cx="18066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800">
                    <a:solidFill>
                      <a:srgbClr val="161617"/>
                    </a:solidFill>
                    <a:latin typeface="Abril Fatface"/>
                    <a:ea typeface="Abril Fatface"/>
                    <a:cs typeface="Abril Fatface"/>
                    <a:sym typeface="Abril Fatface"/>
                  </a:rPr>
                  <a:t>Emily Johnson</a:t>
                </a:r>
                <a:endParaRPr sz="1800">
                  <a:solidFill>
                    <a:srgbClr val="161617"/>
                  </a:solidFill>
                  <a:latin typeface="Abril Fatface"/>
                  <a:ea typeface="Abril Fatface"/>
                  <a:cs typeface="Abril Fatface"/>
                  <a:sym typeface="Abril Fatface"/>
                </a:endParaRPr>
              </a:p>
            </p:txBody>
          </p:sp>
          <p:sp>
            <p:nvSpPr>
              <p:cNvPr id="141" name="Google Shape;141;p17"/>
              <p:cNvSpPr txBox="1"/>
              <p:nvPr/>
            </p:nvSpPr>
            <p:spPr>
              <a:xfrm>
                <a:off x="517650" y="3873256"/>
                <a:ext cx="2031300" cy="4119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Clr>
                    <a:schemeClr val="dk1"/>
                  </a:buClr>
                  <a:buSzPts val="1100"/>
                  <a:buFont typeface="Arial"/>
                  <a:buNone/>
                </a:pPr>
                <a:r>
                  <a:rPr lang="uk" sz="1200">
                    <a:solidFill>
                      <a:srgbClr val="161617"/>
                    </a:solidFill>
                    <a:latin typeface="Arimo"/>
                    <a:ea typeface="Arimo"/>
                    <a:cs typeface="Arimo"/>
                    <a:sym typeface="Arimo"/>
                  </a:rPr>
                  <a:t>Briefly tell about this worker,</a:t>
                </a:r>
                <a:endParaRPr sz="1200">
                  <a:solidFill>
                    <a:srgbClr val="161617"/>
                  </a:solidFill>
                  <a:latin typeface="Arimo"/>
                  <a:ea typeface="Arimo"/>
                  <a:cs typeface="Arimo"/>
                  <a:sym typeface="Arimo"/>
                </a:endParaRPr>
              </a:p>
              <a:p>
                <a:pPr indent="0" lvl="0" marL="0" rtl="0" algn="ctr">
                  <a:lnSpc>
                    <a:spcPct val="123000"/>
                  </a:lnSpc>
                  <a:spcBef>
                    <a:spcPts val="0"/>
                  </a:spcBef>
                  <a:spcAft>
                    <a:spcPts val="0"/>
                  </a:spcAft>
                  <a:buNone/>
                </a:pPr>
                <a:r>
                  <a:rPr lang="uk" sz="1200">
                    <a:solidFill>
                      <a:srgbClr val="161617"/>
                    </a:solidFill>
                    <a:latin typeface="Arimo"/>
                    <a:ea typeface="Arimo"/>
                    <a:cs typeface="Arimo"/>
                    <a:sym typeface="Arimo"/>
                  </a:rPr>
                  <a:t>position and features.</a:t>
                </a:r>
                <a:endParaRPr sz="1200">
                  <a:solidFill>
                    <a:srgbClr val="161617"/>
                  </a:solidFill>
                  <a:latin typeface="Arimo"/>
                  <a:ea typeface="Arimo"/>
                  <a:cs typeface="Arimo"/>
                  <a:sym typeface="Arimo"/>
                </a:endParaRPr>
              </a:p>
            </p:txBody>
          </p:sp>
        </p:grpSp>
        <p:sp>
          <p:nvSpPr>
            <p:cNvPr id="142" name="Google Shape;142;p17"/>
            <p:cNvSpPr/>
            <p:nvPr/>
          </p:nvSpPr>
          <p:spPr>
            <a:xfrm>
              <a:off x="1124650" y="1516825"/>
              <a:ext cx="1314000" cy="1669800"/>
            </a:xfrm>
            <a:prstGeom prst="ellipse">
              <a:avLst/>
            </a:prstGeom>
            <a:noFill/>
            <a:ln cap="flat" cmpd="sng" w="2857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3" name="Google Shape;143;p17"/>
            <p:cNvPicPr preferRelativeResize="0"/>
            <p:nvPr/>
          </p:nvPicPr>
          <p:blipFill>
            <a:blip r:embed="rId4">
              <a:alphaModFix/>
            </a:blip>
            <a:stretch>
              <a:fillRect/>
            </a:stretch>
          </p:blipFill>
          <p:spPr>
            <a:xfrm>
              <a:off x="858549" y="1516825"/>
              <a:ext cx="1349506" cy="1669800"/>
            </a:xfrm>
            <a:prstGeom prst="rect">
              <a:avLst/>
            </a:prstGeom>
            <a:noFill/>
            <a:ln>
              <a:noFill/>
            </a:ln>
          </p:spPr>
        </p:pic>
      </p:grpSp>
      <p:grpSp>
        <p:nvGrpSpPr>
          <p:cNvPr id="144" name="Google Shape;144;p17"/>
          <p:cNvGrpSpPr/>
          <p:nvPr/>
        </p:nvGrpSpPr>
        <p:grpSpPr>
          <a:xfrm>
            <a:off x="3474318" y="1516825"/>
            <a:ext cx="2166000" cy="2768331"/>
            <a:chOff x="3474318" y="1516825"/>
            <a:chExt cx="2166000" cy="2768331"/>
          </a:xfrm>
        </p:grpSpPr>
        <p:sp>
          <p:nvSpPr>
            <p:cNvPr id="145" name="Google Shape;145;p17"/>
            <p:cNvSpPr/>
            <p:nvPr/>
          </p:nvSpPr>
          <p:spPr>
            <a:xfrm>
              <a:off x="4148593" y="1516825"/>
              <a:ext cx="1314000" cy="1669800"/>
            </a:xfrm>
            <a:prstGeom prst="ellipse">
              <a:avLst/>
            </a:prstGeom>
            <a:noFill/>
            <a:ln cap="flat" cmpd="sng" w="2857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46" name="Google Shape;146;p17"/>
            <p:cNvPicPr preferRelativeResize="0"/>
            <p:nvPr/>
          </p:nvPicPr>
          <p:blipFill>
            <a:blip r:embed="rId5">
              <a:alphaModFix/>
            </a:blip>
            <a:stretch>
              <a:fillRect/>
            </a:stretch>
          </p:blipFill>
          <p:spPr>
            <a:xfrm>
              <a:off x="3880693" y="1516825"/>
              <a:ext cx="1353105" cy="1669800"/>
            </a:xfrm>
            <a:prstGeom prst="rect">
              <a:avLst/>
            </a:prstGeom>
            <a:noFill/>
            <a:ln>
              <a:noFill/>
            </a:ln>
          </p:spPr>
        </p:pic>
        <p:grpSp>
          <p:nvGrpSpPr>
            <p:cNvPr id="147" name="Google Shape;147;p17"/>
            <p:cNvGrpSpPr/>
            <p:nvPr/>
          </p:nvGrpSpPr>
          <p:grpSpPr>
            <a:xfrm>
              <a:off x="3474318" y="3509450"/>
              <a:ext cx="2166000" cy="775706"/>
              <a:chOff x="450375" y="3509450"/>
              <a:chExt cx="2166000" cy="775706"/>
            </a:xfrm>
          </p:grpSpPr>
          <p:sp>
            <p:nvSpPr>
              <p:cNvPr id="148" name="Google Shape;148;p17"/>
              <p:cNvSpPr txBox="1"/>
              <p:nvPr/>
            </p:nvSpPr>
            <p:spPr>
              <a:xfrm>
                <a:off x="450375" y="3509450"/>
                <a:ext cx="21660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800">
                    <a:solidFill>
                      <a:srgbClr val="161617"/>
                    </a:solidFill>
                    <a:latin typeface="Abril Fatface"/>
                    <a:ea typeface="Abril Fatface"/>
                    <a:cs typeface="Abril Fatface"/>
                    <a:sym typeface="Abril Fatface"/>
                  </a:rPr>
                  <a:t>Benjamin Thomas</a:t>
                </a:r>
                <a:endParaRPr sz="1800">
                  <a:solidFill>
                    <a:srgbClr val="161617"/>
                  </a:solidFill>
                  <a:latin typeface="Abril Fatface"/>
                  <a:ea typeface="Abril Fatface"/>
                  <a:cs typeface="Abril Fatface"/>
                  <a:sym typeface="Abril Fatface"/>
                </a:endParaRPr>
              </a:p>
            </p:txBody>
          </p:sp>
          <p:sp>
            <p:nvSpPr>
              <p:cNvPr id="149" name="Google Shape;149;p17"/>
              <p:cNvSpPr txBox="1"/>
              <p:nvPr/>
            </p:nvSpPr>
            <p:spPr>
              <a:xfrm>
                <a:off x="517650" y="3873256"/>
                <a:ext cx="2031300" cy="4119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sz="1200">
                    <a:solidFill>
                      <a:srgbClr val="161617"/>
                    </a:solidFill>
                    <a:latin typeface="Arimo"/>
                    <a:ea typeface="Arimo"/>
                    <a:cs typeface="Arimo"/>
                    <a:sym typeface="Arimo"/>
                  </a:rPr>
                  <a:t>Briefly tell about this worker,</a:t>
                </a:r>
                <a:endParaRPr sz="1200">
                  <a:solidFill>
                    <a:srgbClr val="161617"/>
                  </a:solidFill>
                  <a:latin typeface="Arimo"/>
                  <a:ea typeface="Arimo"/>
                  <a:cs typeface="Arimo"/>
                  <a:sym typeface="Arimo"/>
                </a:endParaRPr>
              </a:p>
              <a:p>
                <a:pPr indent="0" lvl="0" marL="0" rtl="0" algn="ctr">
                  <a:lnSpc>
                    <a:spcPct val="123000"/>
                  </a:lnSpc>
                  <a:spcBef>
                    <a:spcPts val="0"/>
                  </a:spcBef>
                  <a:spcAft>
                    <a:spcPts val="0"/>
                  </a:spcAft>
                  <a:buNone/>
                </a:pPr>
                <a:r>
                  <a:rPr lang="uk" sz="1200">
                    <a:solidFill>
                      <a:srgbClr val="161617"/>
                    </a:solidFill>
                    <a:latin typeface="Arimo"/>
                    <a:ea typeface="Arimo"/>
                    <a:cs typeface="Arimo"/>
                    <a:sym typeface="Arimo"/>
                  </a:rPr>
                  <a:t>position and features.</a:t>
                </a:r>
                <a:endParaRPr sz="1200">
                  <a:solidFill>
                    <a:srgbClr val="161617"/>
                  </a:solidFill>
                  <a:latin typeface="Arimo"/>
                  <a:ea typeface="Arimo"/>
                  <a:cs typeface="Arimo"/>
                  <a:sym typeface="Arimo"/>
                </a:endParaRPr>
              </a:p>
            </p:txBody>
          </p:sp>
        </p:grpSp>
      </p:grpSp>
      <p:grpSp>
        <p:nvGrpSpPr>
          <p:cNvPr id="150" name="Google Shape;150;p17"/>
          <p:cNvGrpSpPr/>
          <p:nvPr/>
        </p:nvGrpSpPr>
        <p:grpSpPr>
          <a:xfrm>
            <a:off x="6511193" y="1516825"/>
            <a:ext cx="2166000" cy="2768331"/>
            <a:chOff x="6511193" y="1516825"/>
            <a:chExt cx="2166000" cy="2768331"/>
          </a:xfrm>
        </p:grpSpPr>
        <p:grpSp>
          <p:nvGrpSpPr>
            <p:cNvPr id="151" name="Google Shape;151;p17"/>
            <p:cNvGrpSpPr/>
            <p:nvPr/>
          </p:nvGrpSpPr>
          <p:grpSpPr>
            <a:xfrm>
              <a:off x="6511193" y="3509450"/>
              <a:ext cx="2166000" cy="775706"/>
              <a:chOff x="450375" y="3509450"/>
              <a:chExt cx="2166000" cy="775706"/>
            </a:xfrm>
          </p:grpSpPr>
          <p:sp>
            <p:nvSpPr>
              <p:cNvPr id="152" name="Google Shape;152;p17"/>
              <p:cNvSpPr txBox="1"/>
              <p:nvPr/>
            </p:nvSpPr>
            <p:spPr>
              <a:xfrm>
                <a:off x="450375" y="3509450"/>
                <a:ext cx="21660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800">
                    <a:solidFill>
                      <a:srgbClr val="161617"/>
                    </a:solidFill>
                    <a:latin typeface="Abril Fatface"/>
                    <a:ea typeface="Abril Fatface"/>
                    <a:cs typeface="Abril Fatface"/>
                    <a:sym typeface="Abril Fatface"/>
                  </a:rPr>
                  <a:t>Olivia Smith</a:t>
                </a:r>
                <a:endParaRPr sz="1800">
                  <a:solidFill>
                    <a:srgbClr val="161617"/>
                  </a:solidFill>
                  <a:latin typeface="Abril Fatface"/>
                  <a:ea typeface="Abril Fatface"/>
                  <a:cs typeface="Abril Fatface"/>
                  <a:sym typeface="Abril Fatface"/>
                </a:endParaRPr>
              </a:p>
            </p:txBody>
          </p:sp>
          <p:sp>
            <p:nvSpPr>
              <p:cNvPr id="153" name="Google Shape;153;p17"/>
              <p:cNvSpPr txBox="1"/>
              <p:nvPr/>
            </p:nvSpPr>
            <p:spPr>
              <a:xfrm>
                <a:off x="517650" y="3873256"/>
                <a:ext cx="2031300" cy="411900"/>
              </a:xfrm>
              <a:prstGeom prst="rect">
                <a:avLst/>
              </a:prstGeom>
              <a:noFill/>
              <a:ln>
                <a:noFill/>
              </a:ln>
            </p:spPr>
            <p:txBody>
              <a:bodyPr anchorCtr="0" anchor="t" bIns="0" lIns="0" spcFirstLastPara="1" rIns="0" wrap="square" tIns="0">
                <a:spAutoFit/>
              </a:bodyPr>
              <a:lstStyle/>
              <a:p>
                <a:pPr indent="0" lvl="0" marL="0" rtl="0" algn="ctr">
                  <a:lnSpc>
                    <a:spcPct val="123000"/>
                  </a:lnSpc>
                  <a:spcBef>
                    <a:spcPts val="0"/>
                  </a:spcBef>
                  <a:spcAft>
                    <a:spcPts val="0"/>
                  </a:spcAft>
                  <a:buNone/>
                </a:pPr>
                <a:r>
                  <a:rPr lang="uk" sz="1200">
                    <a:solidFill>
                      <a:srgbClr val="161617"/>
                    </a:solidFill>
                    <a:latin typeface="Arimo"/>
                    <a:ea typeface="Arimo"/>
                    <a:cs typeface="Arimo"/>
                    <a:sym typeface="Arimo"/>
                  </a:rPr>
                  <a:t>Briefly tell about this worker,</a:t>
                </a:r>
                <a:endParaRPr sz="1200">
                  <a:solidFill>
                    <a:srgbClr val="161617"/>
                  </a:solidFill>
                  <a:latin typeface="Arimo"/>
                  <a:ea typeface="Arimo"/>
                  <a:cs typeface="Arimo"/>
                  <a:sym typeface="Arimo"/>
                </a:endParaRPr>
              </a:p>
              <a:p>
                <a:pPr indent="0" lvl="0" marL="0" rtl="0" algn="ctr">
                  <a:lnSpc>
                    <a:spcPct val="123000"/>
                  </a:lnSpc>
                  <a:spcBef>
                    <a:spcPts val="0"/>
                  </a:spcBef>
                  <a:spcAft>
                    <a:spcPts val="0"/>
                  </a:spcAft>
                  <a:buNone/>
                </a:pPr>
                <a:r>
                  <a:rPr lang="uk" sz="1200">
                    <a:solidFill>
                      <a:srgbClr val="161617"/>
                    </a:solidFill>
                    <a:latin typeface="Arimo"/>
                    <a:ea typeface="Arimo"/>
                    <a:cs typeface="Arimo"/>
                    <a:sym typeface="Arimo"/>
                  </a:rPr>
                  <a:t>position and features.</a:t>
                </a:r>
                <a:endParaRPr sz="1200">
                  <a:solidFill>
                    <a:srgbClr val="161617"/>
                  </a:solidFill>
                  <a:latin typeface="Arimo"/>
                  <a:ea typeface="Arimo"/>
                  <a:cs typeface="Arimo"/>
                  <a:sym typeface="Arimo"/>
                </a:endParaRPr>
              </a:p>
            </p:txBody>
          </p:sp>
        </p:grpSp>
        <p:grpSp>
          <p:nvGrpSpPr>
            <p:cNvPr id="154" name="Google Shape;154;p17"/>
            <p:cNvGrpSpPr/>
            <p:nvPr/>
          </p:nvGrpSpPr>
          <p:grpSpPr>
            <a:xfrm>
              <a:off x="6887850" y="1516825"/>
              <a:ext cx="1588718" cy="1669800"/>
              <a:chOff x="6887850" y="1516825"/>
              <a:chExt cx="1588718" cy="1669800"/>
            </a:xfrm>
          </p:grpSpPr>
          <p:sp>
            <p:nvSpPr>
              <p:cNvPr id="155" name="Google Shape;155;p17"/>
              <p:cNvSpPr/>
              <p:nvPr/>
            </p:nvSpPr>
            <p:spPr>
              <a:xfrm>
                <a:off x="7162568" y="1516825"/>
                <a:ext cx="1314000" cy="1669800"/>
              </a:xfrm>
              <a:prstGeom prst="ellipse">
                <a:avLst/>
              </a:prstGeom>
              <a:noFill/>
              <a:ln cap="flat" cmpd="sng" w="2857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56" name="Google Shape;156;p17"/>
              <p:cNvPicPr preferRelativeResize="0"/>
              <p:nvPr/>
            </p:nvPicPr>
            <p:blipFill>
              <a:blip r:embed="rId6">
                <a:alphaModFix/>
              </a:blip>
              <a:stretch>
                <a:fillRect/>
              </a:stretch>
            </p:blipFill>
            <p:spPr>
              <a:xfrm>
                <a:off x="6887850" y="1516825"/>
                <a:ext cx="1353105" cy="1669800"/>
              </a:xfrm>
              <a:prstGeom prst="rect">
                <a:avLst/>
              </a:prstGeom>
              <a:noFill/>
              <a:ln>
                <a:noFill/>
              </a:ln>
            </p:spPr>
          </p:pic>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8"/>
          <p:cNvPicPr preferRelativeResize="0"/>
          <p:nvPr/>
        </p:nvPicPr>
        <p:blipFill rotWithShape="1">
          <a:blip r:embed="rId3">
            <a:alphaModFix/>
          </a:blip>
          <a:srcRect b="475" l="465" r="475" t="465"/>
          <a:stretch/>
        </p:blipFill>
        <p:spPr>
          <a:xfrm>
            <a:off x="0" y="0"/>
            <a:ext cx="9144003" cy="5143501"/>
          </a:xfrm>
          <a:prstGeom prst="rect">
            <a:avLst/>
          </a:prstGeom>
          <a:noFill/>
          <a:ln>
            <a:noFill/>
          </a:ln>
        </p:spPr>
      </p:pic>
      <p:cxnSp>
        <p:nvCxnSpPr>
          <p:cNvPr id="162" name="Google Shape;162;p18"/>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163" name="Google Shape;163;p18"/>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06</a:t>
            </a:r>
            <a:endParaRPr b="1" sz="1200">
              <a:solidFill>
                <a:srgbClr val="AA1F24"/>
              </a:solidFill>
              <a:latin typeface="Arimo"/>
              <a:ea typeface="Arimo"/>
              <a:cs typeface="Arimo"/>
              <a:sym typeface="Arimo"/>
            </a:endParaRPr>
          </a:p>
        </p:txBody>
      </p:sp>
      <p:grpSp>
        <p:nvGrpSpPr>
          <p:cNvPr id="164" name="Google Shape;164;p18"/>
          <p:cNvGrpSpPr/>
          <p:nvPr/>
        </p:nvGrpSpPr>
        <p:grpSpPr>
          <a:xfrm>
            <a:off x="630000" y="463525"/>
            <a:ext cx="393600" cy="3856600"/>
            <a:chOff x="630000" y="463525"/>
            <a:chExt cx="393600" cy="3856600"/>
          </a:xfrm>
        </p:grpSpPr>
        <p:sp>
          <p:nvSpPr>
            <p:cNvPr id="165" name="Google Shape;165;p18"/>
            <p:cNvSpPr/>
            <p:nvPr/>
          </p:nvSpPr>
          <p:spPr>
            <a:xfrm>
              <a:off x="630000" y="3708725"/>
              <a:ext cx="393600" cy="611400"/>
            </a:xfrm>
            <a:prstGeom prst="rect">
              <a:avLst/>
            </a:prstGeom>
            <a:solidFill>
              <a:srgbClr val="AA1F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6" name="Google Shape;166;p18"/>
            <p:cNvSpPr/>
            <p:nvPr/>
          </p:nvSpPr>
          <p:spPr>
            <a:xfrm>
              <a:off x="630000" y="1959425"/>
              <a:ext cx="393600" cy="1749300"/>
            </a:xfrm>
            <a:prstGeom prst="rect">
              <a:avLst/>
            </a:prstGeom>
            <a:solidFill>
              <a:srgbClr val="ECECE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18"/>
            <p:cNvSpPr/>
            <p:nvPr/>
          </p:nvSpPr>
          <p:spPr>
            <a:xfrm>
              <a:off x="630000" y="463525"/>
              <a:ext cx="393600" cy="2628300"/>
            </a:xfrm>
            <a:prstGeom prst="rect">
              <a:avLst/>
            </a:prstGeom>
            <a:solidFill>
              <a:srgbClr val="16161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68" name="Google Shape;168;p18"/>
          <p:cNvSpPr/>
          <p:nvPr/>
        </p:nvSpPr>
        <p:spPr>
          <a:xfrm>
            <a:off x="5338725" y="-29800"/>
            <a:ext cx="3211193" cy="5205727"/>
          </a:xfrm>
          <a:custGeom>
            <a:rect b="b" l="l" r="r" t="t"/>
            <a:pathLst>
              <a:path extrusionOk="0" h="205699" w="126887">
                <a:moveTo>
                  <a:pt x="0" y="0"/>
                </a:moveTo>
                <a:lnTo>
                  <a:pt x="126887" y="205699"/>
                </a:lnTo>
              </a:path>
            </a:pathLst>
          </a:custGeom>
          <a:noFill/>
          <a:ln cap="flat" cmpd="sng" w="28575">
            <a:solidFill>
              <a:srgbClr val="161617"/>
            </a:solidFill>
            <a:prstDash val="solid"/>
            <a:round/>
            <a:headEnd len="med" w="med" type="none"/>
            <a:tailEnd len="med" w="med" type="none"/>
          </a:ln>
        </p:spPr>
      </p:sp>
      <p:grpSp>
        <p:nvGrpSpPr>
          <p:cNvPr id="169" name="Google Shape;169;p18"/>
          <p:cNvGrpSpPr/>
          <p:nvPr/>
        </p:nvGrpSpPr>
        <p:grpSpPr>
          <a:xfrm>
            <a:off x="1632850" y="884157"/>
            <a:ext cx="5878200" cy="3219521"/>
            <a:chOff x="1632850" y="1130900"/>
            <a:chExt cx="5878200" cy="3219521"/>
          </a:xfrm>
        </p:grpSpPr>
        <p:sp>
          <p:nvSpPr>
            <p:cNvPr id="170" name="Google Shape;170;p18"/>
            <p:cNvSpPr txBox="1"/>
            <p:nvPr/>
          </p:nvSpPr>
          <p:spPr>
            <a:xfrm>
              <a:off x="3256600" y="1130900"/>
              <a:ext cx="2630700" cy="1477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9600">
                  <a:solidFill>
                    <a:srgbClr val="AA1F24"/>
                  </a:solidFill>
                  <a:latin typeface="Abril Fatface"/>
                  <a:ea typeface="Abril Fatface"/>
                  <a:cs typeface="Abril Fatface"/>
                  <a:sym typeface="Abril Fatface"/>
                </a:rPr>
                <a:t>02</a:t>
              </a:r>
              <a:endParaRPr sz="9600">
                <a:solidFill>
                  <a:srgbClr val="AA1F24"/>
                </a:solidFill>
                <a:latin typeface="Abril Fatface"/>
                <a:ea typeface="Abril Fatface"/>
                <a:cs typeface="Abril Fatface"/>
                <a:sym typeface="Abril Fatface"/>
              </a:endParaRPr>
            </a:p>
          </p:txBody>
        </p:sp>
        <p:sp>
          <p:nvSpPr>
            <p:cNvPr id="171" name="Google Shape;171;p18"/>
            <p:cNvSpPr txBox="1"/>
            <p:nvPr/>
          </p:nvSpPr>
          <p:spPr>
            <a:xfrm>
              <a:off x="1632850" y="2435386"/>
              <a:ext cx="5878200" cy="1600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uk" sz="5200">
                  <a:solidFill>
                    <a:srgbClr val="161617"/>
                  </a:solidFill>
                  <a:latin typeface="Abril Fatface"/>
                  <a:ea typeface="Abril Fatface"/>
                  <a:cs typeface="Abril Fatface"/>
                  <a:sym typeface="Abril Fatface"/>
                </a:rPr>
                <a:t>Problem </a:t>
              </a:r>
              <a:endParaRPr sz="5200">
                <a:solidFill>
                  <a:srgbClr val="161617"/>
                </a:solidFill>
                <a:latin typeface="Abril Fatface"/>
                <a:ea typeface="Abril Fatface"/>
                <a:cs typeface="Abril Fatface"/>
                <a:sym typeface="Abril Fatface"/>
              </a:endParaRPr>
            </a:p>
            <a:p>
              <a:pPr indent="0" lvl="0" marL="0" rtl="0" algn="ctr">
                <a:spcBef>
                  <a:spcPts val="0"/>
                </a:spcBef>
                <a:spcAft>
                  <a:spcPts val="0"/>
                </a:spcAft>
                <a:buNone/>
              </a:pPr>
              <a:r>
                <a:rPr lang="uk" sz="5200">
                  <a:solidFill>
                    <a:srgbClr val="161617"/>
                  </a:solidFill>
                  <a:latin typeface="Abril Fatface"/>
                  <a:ea typeface="Abril Fatface"/>
                  <a:cs typeface="Abril Fatface"/>
                  <a:sym typeface="Abril Fatface"/>
                </a:rPr>
                <a:t>&amp; Solution</a:t>
              </a:r>
              <a:endParaRPr sz="5200">
                <a:solidFill>
                  <a:srgbClr val="161617"/>
                </a:solidFill>
                <a:latin typeface="Abril Fatface"/>
                <a:ea typeface="Abril Fatface"/>
                <a:cs typeface="Abril Fatface"/>
                <a:sym typeface="Abril Fatface"/>
              </a:endParaRPr>
            </a:p>
          </p:txBody>
        </p:sp>
        <p:sp>
          <p:nvSpPr>
            <p:cNvPr id="172" name="Google Shape;172;p18"/>
            <p:cNvSpPr txBox="1"/>
            <p:nvPr/>
          </p:nvSpPr>
          <p:spPr>
            <a:xfrm>
              <a:off x="2303200" y="4196521"/>
              <a:ext cx="4537500" cy="1539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uk" sz="1000">
                  <a:solidFill>
                    <a:srgbClr val="161617"/>
                  </a:solidFill>
                  <a:latin typeface="Arimo"/>
                  <a:ea typeface="Arimo"/>
                  <a:cs typeface="Arimo"/>
                  <a:sym typeface="Arimo"/>
                </a:rPr>
                <a:t>Briefly tell about the slides that will be included in this group</a:t>
              </a:r>
              <a:endParaRPr sz="1000">
                <a:solidFill>
                  <a:srgbClr val="161617"/>
                </a:solidFill>
                <a:latin typeface="Arimo"/>
                <a:ea typeface="Arimo"/>
                <a:cs typeface="Arimo"/>
                <a:sym typeface="Arim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19"/>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sp>
        <p:nvSpPr>
          <p:cNvPr id="178" name="Google Shape;178;p19"/>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Problem</a:t>
            </a:r>
            <a:endParaRPr sz="3500">
              <a:solidFill>
                <a:srgbClr val="AA1F24"/>
              </a:solidFill>
              <a:latin typeface="Abril Fatface"/>
              <a:ea typeface="Abril Fatface"/>
              <a:cs typeface="Abril Fatface"/>
              <a:sym typeface="Abril Fatface"/>
            </a:endParaRPr>
          </a:p>
        </p:txBody>
      </p:sp>
      <p:cxnSp>
        <p:nvCxnSpPr>
          <p:cNvPr id="179" name="Google Shape;179;p19"/>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180" name="Google Shape;180;p19"/>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07</a:t>
            </a:r>
            <a:endParaRPr b="1" sz="1200">
              <a:solidFill>
                <a:srgbClr val="AA1F24"/>
              </a:solidFill>
              <a:latin typeface="Arimo"/>
              <a:ea typeface="Arimo"/>
              <a:cs typeface="Arimo"/>
              <a:sym typeface="Arimo"/>
            </a:endParaRPr>
          </a:p>
        </p:txBody>
      </p:sp>
      <p:cxnSp>
        <p:nvCxnSpPr>
          <p:cNvPr id="181" name="Google Shape;181;p19"/>
          <p:cNvCxnSpPr/>
          <p:nvPr/>
        </p:nvCxnSpPr>
        <p:spPr>
          <a:xfrm>
            <a:off x="624350" y="921625"/>
            <a:ext cx="8519700" cy="0"/>
          </a:xfrm>
          <a:prstGeom prst="straightConnector1">
            <a:avLst/>
          </a:prstGeom>
          <a:noFill/>
          <a:ln cap="flat" cmpd="sng" w="28575">
            <a:solidFill>
              <a:srgbClr val="161617"/>
            </a:solidFill>
            <a:prstDash val="solid"/>
            <a:round/>
            <a:headEnd len="med" w="med" type="none"/>
            <a:tailEnd len="med" w="med" type="none"/>
          </a:ln>
        </p:spPr>
      </p:cxnSp>
      <p:grpSp>
        <p:nvGrpSpPr>
          <p:cNvPr id="182" name="Google Shape;182;p19"/>
          <p:cNvGrpSpPr/>
          <p:nvPr/>
        </p:nvGrpSpPr>
        <p:grpSpPr>
          <a:xfrm>
            <a:off x="644350" y="1343300"/>
            <a:ext cx="3061775" cy="3068545"/>
            <a:chOff x="644350" y="1343300"/>
            <a:chExt cx="3061775" cy="3068545"/>
          </a:xfrm>
        </p:grpSpPr>
        <p:pic>
          <p:nvPicPr>
            <p:cNvPr id="183" name="Google Shape;183;p19"/>
            <p:cNvPicPr preferRelativeResize="0"/>
            <p:nvPr/>
          </p:nvPicPr>
          <p:blipFill>
            <a:blip r:embed="rId4">
              <a:alphaModFix/>
            </a:blip>
            <a:stretch>
              <a:fillRect/>
            </a:stretch>
          </p:blipFill>
          <p:spPr>
            <a:xfrm>
              <a:off x="644350" y="1548050"/>
              <a:ext cx="2867400" cy="2863795"/>
            </a:xfrm>
            <a:prstGeom prst="rect">
              <a:avLst/>
            </a:prstGeom>
            <a:noFill/>
            <a:ln>
              <a:noFill/>
            </a:ln>
          </p:spPr>
        </p:pic>
        <p:sp>
          <p:nvSpPr>
            <p:cNvPr id="184" name="Google Shape;184;p19"/>
            <p:cNvSpPr/>
            <p:nvPr/>
          </p:nvSpPr>
          <p:spPr>
            <a:xfrm>
              <a:off x="838725" y="1343300"/>
              <a:ext cx="2867400" cy="2867400"/>
            </a:xfrm>
            <a:prstGeom prst="rect">
              <a:avLst/>
            </a:prstGeom>
            <a:noFill/>
            <a:ln cap="flat" cmpd="sng" w="2857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85" name="Google Shape;185;p19"/>
          <p:cNvSpPr txBox="1"/>
          <p:nvPr/>
        </p:nvSpPr>
        <p:spPr>
          <a:xfrm>
            <a:off x="4502200" y="1329944"/>
            <a:ext cx="4390800" cy="31311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a:solidFill>
                  <a:srgbClr val="161617"/>
                </a:solidFill>
                <a:latin typeface="Arimo"/>
                <a:ea typeface="Arimo"/>
                <a:cs typeface="Arimo"/>
                <a:sym typeface="Arimo"/>
              </a:rPr>
              <a:t>"Use this slide to clearly define the problem you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None/>
            </a:pPr>
            <a:r>
              <a:rPr lang="uk">
                <a:solidFill>
                  <a:srgbClr val="161617"/>
                </a:solidFill>
                <a:latin typeface="Arimo"/>
                <a:ea typeface="Arimo"/>
                <a:cs typeface="Arimo"/>
                <a:sym typeface="Arimo"/>
              </a:rPr>
              <a:t>are solving. Focus on the pain points your target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audience faces.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Be specific and relatable, using 2-3 key points to describe the challenge:</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 1 Key point.</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 2 Key points.</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None/>
            </a:pPr>
            <a:r>
              <a:rPr lang="uk">
                <a:solidFill>
                  <a:srgbClr val="161617"/>
                </a:solidFill>
                <a:latin typeface="Arimo"/>
                <a:ea typeface="Arimo"/>
                <a:cs typeface="Arimo"/>
                <a:sym typeface="Arimo"/>
              </a:rPr>
              <a:t>Consider adding data, quotes, or examples that highlight the significance and urgency of the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None/>
            </a:pPr>
            <a:r>
              <a:rPr lang="uk">
                <a:solidFill>
                  <a:srgbClr val="161617"/>
                </a:solidFill>
                <a:latin typeface="Arimo"/>
                <a:ea typeface="Arimo"/>
                <a:cs typeface="Arimo"/>
                <a:sym typeface="Arimo"/>
              </a:rPr>
              <a:t>issue."</a:t>
            </a:r>
            <a:endParaRPr>
              <a:solidFill>
                <a:srgbClr val="161617"/>
              </a:solidFill>
              <a:latin typeface="Arimo"/>
              <a:ea typeface="Arimo"/>
              <a:cs typeface="Arimo"/>
              <a:sym typeface="Arim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0"/>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cxnSp>
        <p:nvCxnSpPr>
          <p:cNvPr id="191" name="Google Shape;191;p20"/>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192" name="Google Shape;192;p20"/>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08</a:t>
            </a:r>
            <a:endParaRPr b="1" sz="1200">
              <a:solidFill>
                <a:srgbClr val="AA1F24"/>
              </a:solidFill>
              <a:latin typeface="Arimo"/>
              <a:ea typeface="Arimo"/>
              <a:cs typeface="Arimo"/>
              <a:sym typeface="Arimo"/>
            </a:endParaRPr>
          </a:p>
        </p:txBody>
      </p:sp>
      <p:cxnSp>
        <p:nvCxnSpPr>
          <p:cNvPr id="193" name="Google Shape;193;p20"/>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194" name="Google Shape;194;p20"/>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161617"/>
                </a:solidFill>
                <a:latin typeface="Abril Fatface"/>
                <a:ea typeface="Abril Fatface"/>
                <a:cs typeface="Abril Fatface"/>
                <a:sym typeface="Abril Fatface"/>
              </a:rPr>
              <a:t>Solution</a:t>
            </a:r>
            <a:endParaRPr sz="3500">
              <a:solidFill>
                <a:srgbClr val="161617"/>
              </a:solidFill>
              <a:latin typeface="Abril Fatface"/>
              <a:ea typeface="Abril Fatface"/>
              <a:cs typeface="Abril Fatface"/>
              <a:sym typeface="Abril Fatface"/>
            </a:endParaRPr>
          </a:p>
        </p:txBody>
      </p:sp>
      <p:grpSp>
        <p:nvGrpSpPr>
          <p:cNvPr id="195" name="Google Shape;195;p20"/>
          <p:cNvGrpSpPr/>
          <p:nvPr/>
        </p:nvGrpSpPr>
        <p:grpSpPr>
          <a:xfrm>
            <a:off x="5472775" y="1343300"/>
            <a:ext cx="3058175" cy="3065026"/>
            <a:chOff x="5472775" y="1343300"/>
            <a:chExt cx="3058175" cy="3065026"/>
          </a:xfrm>
        </p:grpSpPr>
        <p:pic>
          <p:nvPicPr>
            <p:cNvPr id="196" name="Google Shape;196;p20"/>
            <p:cNvPicPr preferRelativeResize="0"/>
            <p:nvPr/>
          </p:nvPicPr>
          <p:blipFill>
            <a:blip r:embed="rId4">
              <a:alphaModFix/>
            </a:blip>
            <a:stretch>
              <a:fillRect/>
            </a:stretch>
          </p:blipFill>
          <p:spPr>
            <a:xfrm>
              <a:off x="5472775" y="1540925"/>
              <a:ext cx="2867401" cy="2867401"/>
            </a:xfrm>
            <a:prstGeom prst="rect">
              <a:avLst/>
            </a:prstGeom>
            <a:noFill/>
            <a:ln>
              <a:noFill/>
            </a:ln>
          </p:spPr>
        </p:pic>
        <p:sp>
          <p:nvSpPr>
            <p:cNvPr id="197" name="Google Shape;197;p20"/>
            <p:cNvSpPr/>
            <p:nvPr/>
          </p:nvSpPr>
          <p:spPr>
            <a:xfrm>
              <a:off x="5663550" y="1343300"/>
              <a:ext cx="2867400" cy="2867400"/>
            </a:xfrm>
            <a:prstGeom prst="rect">
              <a:avLst/>
            </a:prstGeom>
            <a:noFill/>
            <a:ln cap="flat" cmpd="sng" w="28575">
              <a:solidFill>
                <a:srgbClr val="16161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198" name="Google Shape;198;p20"/>
          <p:cNvSpPr txBox="1"/>
          <p:nvPr/>
        </p:nvSpPr>
        <p:spPr>
          <a:xfrm>
            <a:off x="630000" y="1329944"/>
            <a:ext cx="4390800" cy="31311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"Use this slide to present your solution to the problem. Highlight how your product or service addresses the pain points described earlier. Showcasing the unique benefits or features that make your solution stand out.</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Benefits or features: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 1 Key Features.</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 2 Key Features.</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 3 Key Features</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Visual aids or a simple diagram can help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None/>
            </a:pPr>
            <a:r>
              <a:rPr lang="uk">
                <a:solidFill>
                  <a:srgbClr val="161617"/>
                </a:solidFill>
                <a:latin typeface="Arimo"/>
                <a:ea typeface="Arimo"/>
                <a:cs typeface="Arimo"/>
                <a:sym typeface="Arimo"/>
              </a:rPr>
              <a:t>illustrate your solution effectively."</a:t>
            </a:r>
            <a:endParaRPr>
              <a:solidFill>
                <a:srgbClr val="161617"/>
              </a:solidFill>
              <a:latin typeface="Arimo"/>
              <a:ea typeface="Arimo"/>
              <a:cs typeface="Arimo"/>
              <a:sym typeface="Arim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1"/>
          <p:cNvPicPr preferRelativeResize="0"/>
          <p:nvPr/>
        </p:nvPicPr>
        <p:blipFill rotWithShape="1">
          <a:blip r:embed="rId3">
            <a:alphaModFix/>
          </a:blip>
          <a:srcRect b="768" l="768" r="768" t="768"/>
          <a:stretch/>
        </p:blipFill>
        <p:spPr>
          <a:xfrm>
            <a:off x="3965" y="0"/>
            <a:ext cx="9136072" cy="5143501"/>
          </a:xfrm>
          <a:prstGeom prst="rect">
            <a:avLst/>
          </a:prstGeom>
          <a:noFill/>
          <a:ln>
            <a:noFill/>
          </a:ln>
        </p:spPr>
      </p:pic>
      <p:cxnSp>
        <p:nvCxnSpPr>
          <p:cNvPr id="204" name="Google Shape;204;p21"/>
          <p:cNvCxnSpPr/>
          <p:nvPr/>
        </p:nvCxnSpPr>
        <p:spPr>
          <a:xfrm>
            <a:off x="0" y="4892146"/>
            <a:ext cx="8677200" cy="0"/>
          </a:xfrm>
          <a:prstGeom prst="straightConnector1">
            <a:avLst/>
          </a:prstGeom>
          <a:noFill/>
          <a:ln cap="flat" cmpd="sng" w="28575">
            <a:solidFill>
              <a:srgbClr val="161617"/>
            </a:solidFill>
            <a:prstDash val="solid"/>
            <a:round/>
            <a:headEnd len="med" w="med" type="none"/>
            <a:tailEnd len="med" w="med" type="none"/>
          </a:ln>
        </p:spPr>
      </p:cxnSp>
      <p:sp>
        <p:nvSpPr>
          <p:cNvPr id="205" name="Google Shape;205;p21"/>
          <p:cNvSpPr txBox="1"/>
          <p:nvPr/>
        </p:nvSpPr>
        <p:spPr>
          <a:xfrm>
            <a:off x="8607197" y="4786725"/>
            <a:ext cx="3936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b="1" lang="uk" sz="1200">
                <a:solidFill>
                  <a:srgbClr val="AA1F24"/>
                </a:solidFill>
                <a:latin typeface="Arimo"/>
                <a:ea typeface="Arimo"/>
                <a:cs typeface="Arimo"/>
                <a:sym typeface="Arimo"/>
              </a:rPr>
              <a:t>09</a:t>
            </a:r>
            <a:endParaRPr b="1" sz="1200">
              <a:solidFill>
                <a:srgbClr val="AA1F24"/>
              </a:solidFill>
              <a:latin typeface="Arimo"/>
              <a:ea typeface="Arimo"/>
              <a:cs typeface="Arimo"/>
              <a:sym typeface="Arimo"/>
            </a:endParaRPr>
          </a:p>
        </p:txBody>
      </p:sp>
      <p:cxnSp>
        <p:nvCxnSpPr>
          <p:cNvPr id="206" name="Google Shape;206;p21"/>
          <p:cNvCxnSpPr/>
          <p:nvPr/>
        </p:nvCxnSpPr>
        <p:spPr>
          <a:xfrm>
            <a:off x="630000" y="920135"/>
            <a:ext cx="8515800" cy="0"/>
          </a:xfrm>
          <a:prstGeom prst="straightConnector1">
            <a:avLst/>
          </a:prstGeom>
          <a:noFill/>
          <a:ln cap="flat" cmpd="sng" w="28575">
            <a:solidFill>
              <a:srgbClr val="161617"/>
            </a:solidFill>
            <a:prstDash val="solid"/>
            <a:round/>
            <a:headEnd len="med" w="med" type="none"/>
            <a:tailEnd len="med" w="med" type="none"/>
          </a:ln>
        </p:spPr>
      </p:cxnSp>
      <p:sp>
        <p:nvSpPr>
          <p:cNvPr id="207" name="Google Shape;207;p21"/>
          <p:cNvSpPr txBox="1"/>
          <p:nvPr/>
        </p:nvSpPr>
        <p:spPr>
          <a:xfrm>
            <a:off x="630000" y="253975"/>
            <a:ext cx="64005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Them vs Us</a:t>
            </a:r>
            <a:endParaRPr sz="3500">
              <a:solidFill>
                <a:srgbClr val="AA1F24"/>
              </a:solidFill>
              <a:latin typeface="Abril Fatface"/>
              <a:ea typeface="Abril Fatface"/>
              <a:cs typeface="Abril Fatface"/>
              <a:sym typeface="Abril Fatface"/>
            </a:endParaRPr>
          </a:p>
        </p:txBody>
      </p:sp>
      <p:sp>
        <p:nvSpPr>
          <p:cNvPr id="208" name="Google Shape;208;p21"/>
          <p:cNvSpPr txBox="1"/>
          <p:nvPr/>
        </p:nvSpPr>
        <p:spPr>
          <a:xfrm>
            <a:off x="629998" y="3151725"/>
            <a:ext cx="3707100" cy="10107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"Use this slide to compare your solution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with existing alternatives. Highlight how your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Clr>
                <a:schemeClr val="dk1"/>
              </a:buClr>
              <a:buSzPts val="1100"/>
              <a:buFont typeface="Arial"/>
              <a:buNone/>
            </a:pPr>
            <a:r>
              <a:rPr lang="uk">
                <a:solidFill>
                  <a:srgbClr val="161617"/>
                </a:solidFill>
                <a:latin typeface="Arimo"/>
                <a:ea typeface="Arimo"/>
                <a:cs typeface="Arimo"/>
                <a:sym typeface="Arimo"/>
              </a:rPr>
              <a:t>approach is superior, more innovative,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None/>
            </a:pPr>
            <a:r>
              <a:rPr lang="uk">
                <a:solidFill>
                  <a:srgbClr val="161617"/>
                </a:solidFill>
                <a:latin typeface="Arimo"/>
                <a:ea typeface="Arimo"/>
                <a:cs typeface="Arimo"/>
                <a:sym typeface="Arimo"/>
              </a:rPr>
              <a:t>or better aligned with customer needs. </a:t>
            </a:r>
            <a:endParaRPr>
              <a:solidFill>
                <a:srgbClr val="161617"/>
              </a:solidFill>
              <a:latin typeface="Arimo"/>
              <a:ea typeface="Arimo"/>
              <a:cs typeface="Arimo"/>
              <a:sym typeface="Arimo"/>
            </a:endParaRPr>
          </a:p>
        </p:txBody>
      </p:sp>
      <p:sp>
        <p:nvSpPr>
          <p:cNvPr id="209" name="Google Shape;209;p21"/>
          <p:cNvSpPr txBox="1"/>
          <p:nvPr/>
        </p:nvSpPr>
        <p:spPr>
          <a:xfrm>
            <a:off x="629998" y="2399400"/>
            <a:ext cx="35961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161617"/>
                </a:solidFill>
                <a:latin typeface="Abril Fatface"/>
                <a:ea typeface="Abril Fatface"/>
                <a:cs typeface="Abril Fatface"/>
                <a:sym typeface="Abril Fatface"/>
              </a:rPr>
              <a:t>Them</a:t>
            </a:r>
            <a:endParaRPr sz="3500">
              <a:solidFill>
                <a:srgbClr val="161617"/>
              </a:solidFill>
              <a:latin typeface="Abril Fatface"/>
              <a:ea typeface="Abril Fatface"/>
              <a:cs typeface="Abril Fatface"/>
              <a:sym typeface="Abril Fatface"/>
            </a:endParaRPr>
          </a:p>
        </p:txBody>
      </p:sp>
      <p:sp>
        <p:nvSpPr>
          <p:cNvPr id="210" name="Google Shape;210;p21"/>
          <p:cNvSpPr txBox="1"/>
          <p:nvPr/>
        </p:nvSpPr>
        <p:spPr>
          <a:xfrm>
            <a:off x="4791425" y="3151725"/>
            <a:ext cx="3707100" cy="1275600"/>
          </a:xfrm>
          <a:prstGeom prst="rect">
            <a:avLst/>
          </a:prstGeom>
          <a:noFill/>
          <a:ln>
            <a:noFill/>
          </a:ln>
        </p:spPr>
        <p:txBody>
          <a:bodyPr anchorCtr="0" anchor="t" bIns="0" lIns="0" spcFirstLastPara="1" rIns="0" wrap="square" tIns="0">
            <a:spAutoFit/>
          </a:bodyPr>
          <a:lstStyle/>
          <a:p>
            <a:pPr indent="0" lvl="0" marL="0" rtl="0" algn="l">
              <a:lnSpc>
                <a:spcPct val="123000"/>
              </a:lnSpc>
              <a:spcBef>
                <a:spcPts val="0"/>
              </a:spcBef>
              <a:spcAft>
                <a:spcPts val="0"/>
              </a:spcAft>
              <a:buNone/>
            </a:pPr>
            <a:r>
              <a:rPr lang="uk">
                <a:solidFill>
                  <a:srgbClr val="161617"/>
                </a:solidFill>
                <a:latin typeface="Arimo"/>
                <a:ea typeface="Arimo"/>
                <a:cs typeface="Arimo"/>
                <a:sym typeface="Arimo"/>
              </a:rPr>
              <a:t>Focus on key differentiators such as features, pricing, user experience, or efficiency.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None/>
            </a:pPr>
            <a:r>
              <a:rPr lang="uk">
                <a:solidFill>
                  <a:srgbClr val="161617"/>
                </a:solidFill>
                <a:latin typeface="Arimo"/>
                <a:ea typeface="Arimo"/>
                <a:cs typeface="Arimo"/>
                <a:sym typeface="Arimo"/>
              </a:rPr>
              <a:t>Use a clean and simple table or side-by-side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None/>
            </a:pPr>
            <a:r>
              <a:rPr lang="uk">
                <a:solidFill>
                  <a:srgbClr val="161617"/>
                </a:solidFill>
                <a:latin typeface="Arimo"/>
                <a:ea typeface="Arimo"/>
                <a:cs typeface="Arimo"/>
                <a:sym typeface="Arimo"/>
              </a:rPr>
              <a:t>comparison to make your points clear and </a:t>
            </a:r>
            <a:endParaRPr>
              <a:solidFill>
                <a:srgbClr val="161617"/>
              </a:solidFill>
              <a:latin typeface="Arimo"/>
              <a:ea typeface="Arimo"/>
              <a:cs typeface="Arimo"/>
              <a:sym typeface="Arimo"/>
            </a:endParaRPr>
          </a:p>
          <a:p>
            <a:pPr indent="0" lvl="0" marL="0" rtl="0" algn="l">
              <a:lnSpc>
                <a:spcPct val="123000"/>
              </a:lnSpc>
              <a:spcBef>
                <a:spcPts val="0"/>
              </a:spcBef>
              <a:spcAft>
                <a:spcPts val="0"/>
              </a:spcAft>
              <a:buNone/>
            </a:pPr>
            <a:r>
              <a:rPr lang="uk">
                <a:solidFill>
                  <a:srgbClr val="161617"/>
                </a:solidFill>
                <a:latin typeface="Arimo"/>
                <a:ea typeface="Arimo"/>
                <a:cs typeface="Arimo"/>
                <a:sym typeface="Arimo"/>
              </a:rPr>
              <a:t>visually impactful."</a:t>
            </a:r>
            <a:endParaRPr>
              <a:solidFill>
                <a:srgbClr val="161617"/>
              </a:solidFill>
              <a:latin typeface="Arimo"/>
              <a:ea typeface="Arimo"/>
              <a:cs typeface="Arimo"/>
              <a:sym typeface="Arimo"/>
            </a:endParaRPr>
          </a:p>
        </p:txBody>
      </p:sp>
      <p:sp>
        <p:nvSpPr>
          <p:cNvPr id="211" name="Google Shape;211;p21"/>
          <p:cNvSpPr txBox="1"/>
          <p:nvPr/>
        </p:nvSpPr>
        <p:spPr>
          <a:xfrm>
            <a:off x="4791425" y="2399400"/>
            <a:ext cx="3596100" cy="538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uk" sz="3500">
                <a:solidFill>
                  <a:srgbClr val="AA1F24"/>
                </a:solidFill>
                <a:latin typeface="Abril Fatface"/>
                <a:ea typeface="Abril Fatface"/>
                <a:cs typeface="Abril Fatface"/>
                <a:sym typeface="Abril Fatface"/>
              </a:rPr>
              <a:t>Us</a:t>
            </a:r>
            <a:endParaRPr sz="3500">
              <a:solidFill>
                <a:srgbClr val="AA1F24"/>
              </a:solidFill>
              <a:latin typeface="Abril Fatface"/>
              <a:ea typeface="Abril Fatface"/>
              <a:cs typeface="Abril Fatface"/>
              <a:sym typeface="Abril Fatface"/>
            </a:endParaRPr>
          </a:p>
        </p:txBody>
      </p:sp>
      <p:pic>
        <p:nvPicPr>
          <p:cNvPr id="212" name="Google Shape;212;p21"/>
          <p:cNvPicPr preferRelativeResize="0"/>
          <p:nvPr/>
        </p:nvPicPr>
        <p:blipFill>
          <a:blip r:embed="rId4">
            <a:alphaModFix/>
          </a:blip>
          <a:stretch>
            <a:fillRect/>
          </a:stretch>
        </p:blipFill>
        <p:spPr>
          <a:xfrm>
            <a:off x="4791425" y="1296025"/>
            <a:ext cx="606675" cy="801675"/>
          </a:xfrm>
          <a:prstGeom prst="rect">
            <a:avLst/>
          </a:prstGeom>
          <a:noFill/>
          <a:ln>
            <a:noFill/>
          </a:ln>
        </p:spPr>
      </p:pic>
      <p:pic>
        <p:nvPicPr>
          <p:cNvPr id="213" name="Google Shape;213;p21"/>
          <p:cNvPicPr preferRelativeResize="0"/>
          <p:nvPr/>
        </p:nvPicPr>
        <p:blipFill>
          <a:blip r:embed="rId5">
            <a:alphaModFix/>
          </a:blip>
          <a:stretch>
            <a:fillRect/>
          </a:stretch>
        </p:blipFill>
        <p:spPr>
          <a:xfrm>
            <a:off x="629998" y="1296023"/>
            <a:ext cx="642063" cy="801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