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Berkshire Swash"/>
      <p:regular r:id="rId6"/>
    </p:embeddedFont>
    <p:embeddedFont>
      <p:font typeface="Gaegu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BerkshireSwash-regular.fntdata"/><Relationship Id="rId7" Type="http://schemas.openxmlformats.org/officeDocument/2006/relationships/font" Target="fonts/Gaegu-regular.fntdata"/><Relationship Id="rId8" Type="http://schemas.openxmlformats.org/officeDocument/2006/relationships/font" Target="fonts/Gaeg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3" Type="http://schemas.openxmlformats.org/officeDocument/2006/relationships/image" Target="../media/image2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5" Type="http://schemas.openxmlformats.org/officeDocument/2006/relationships/image" Target="../media/image5.png"/><Relationship Id="rId1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FFD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100" y="97975"/>
              <a:ext cx="7415926" cy="104960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0" y="2433100"/>
            <a:ext cx="7560000" cy="5569625"/>
            <a:chOff x="0" y="2433100"/>
            <a:chExt cx="7560000" cy="5569625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75" y="5476257"/>
              <a:ext cx="798125" cy="704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87600" y="6411275"/>
              <a:ext cx="722750" cy="73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91318" y="4496252"/>
              <a:ext cx="668682" cy="85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0" y="7146075"/>
              <a:ext cx="572125" cy="85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22025" y="2433100"/>
              <a:ext cx="937975" cy="12382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/>
          <p:cNvSpPr/>
          <p:nvPr/>
        </p:nvSpPr>
        <p:spPr>
          <a:xfrm>
            <a:off x="810000" y="1260000"/>
            <a:ext cx="5940000" cy="873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990000" y="1457125"/>
            <a:ext cx="1820700" cy="285300"/>
          </a:xfrm>
          <a:prstGeom prst="roundRect">
            <a:avLst>
              <a:gd fmla="val 8211" name="adj"/>
            </a:avLst>
          </a:prstGeom>
          <a:solidFill>
            <a:srgbClr val="FFEEEF"/>
          </a:solidFill>
          <a:ln>
            <a:noFill/>
          </a:ln>
        </p:spPr>
        <p:txBody>
          <a:bodyPr anchorCtr="0" anchor="ctr" bIns="91425" lIns="540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rPr>
              <a:t>Destination</a:t>
            </a:r>
            <a:endParaRPr b="1" sz="1100">
              <a:solidFill>
                <a:srgbClr val="FAA5A9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990000" y="1811125"/>
            <a:ext cx="1820700" cy="285300"/>
          </a:xfrm>
          <a:prstGeom prst="roundRect">
            <a:avLst>
              <a:gd fmla="val 8211" name="adj"/>
            </a:avLst>
          </a:prstGeom>
          <a:solidFill>
            <a:srgbClr val="FFEEEF"/>
          </a:solidFill>
          <a:ln>
            <a:noFill/>
          </a:ln>
        </p:spPr>
        <p:txBody>
          <a:bodyPr anchorCtr="0" anchor="ctr" bIns="91425" lIns="540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rPr>
              <a:t>Trip Dates</a:t>
            </a:r>
            <a:endParaRPr b="1" sz="1100">
              <a:solidFill>
                <a:srgbClr val="FAA5A9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2895725" y="1457125"/>
            <a:ext cx="1820700" cy="285300"/>
          </a:xfrm>
          <a:prstGeom prst="roundRect">
            <a:avLst>
              <a:gd fmla="val 8211" name="adj"/>
            </a:avLst>
          </a:prstGeom>
          <a:solidFill>
            <a:srgbClr val="FFEEEF"/>
          </a:solidFill>
          <a:ln>
            <a:noFill/>
          </a:ln>
        </p:spPr>
        <p:txBody>
          <a:bodyPr anchorCtr="0" anchor="ctr" bIns="91425" lIns="540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rPr>
              <a:t>Flight Departure</a:t>
            </a:r>
            <a:endParaRPr b="1" sz="1100">
              <a:solidFill>
                <a:srgbClr val="FAA5A9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895725" y="1811125"/>
            <a:ext cx="3726300" cy="285300"/>
          </a:xfrm>
          <a:prstGeom prst="roundRect">
            <a:avLst>
              <a:gd fmla="val 8211" name="adj"/>
            </a:avLst>
          </a:prstGeom>
          <a:solidFill>
            <a:srgbClr val="FFEEEF"/>
          </a:solidFill>
          <a:ln>
            <a:noFill/>
          </a:ln>
        </p:spPr>
        <p:txBody>
          <a:bodyPr anchorCtr="0" anchor="ctr" bIns="91425" lIns="540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rPr>
              <a:t>Hotel Details</a:t>
            </a:r>
            <a:endParaRPr b="1" sz="1100">
              <a:solidFill>
                <a:srgbClr val="FAA5A9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4801450" y="1457125"/>
            <a:ext cx="1820700" cy="285300"/>
          </a:xfrm>
          <a:prstGeom prst="roundRect">
            <a:avLst>
              <a:gd fmla="val 8211" name="adj"/>
            </a:avLst>
          </a:prstGeom>
          <a:solidFill>
            <a:srgbClr val="FFEEEF"/>
          </a:solidFill>
          <a:ln>
            <a:noFill/>
          </a:ln>
        </p:spPr>
        <p:txBody>
          <a:bodyPr anchorCtr="0" anchor="ctr" bIns="91425" lIns="540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rPr>
              <a:t>Flight </a:t>
            </a:r>
            <a:r>
              <a:rPr b="1" lang="uk" sz="11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rPr>
              <a:t> Details</a:t>
            </a:r>
            <a:endParaRPr b="1" sz="1100">
              <a:solidFill>
                <a:srgbClr val="FAA5A9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971612" y="2251117"/>
            <a:ext cx="5655313" cy="1705908"/>
            <a:chOff x="971612" y="2251117"/>
            <a:chExt cx="5655313" cy="1705908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971612" y="2251117"/>
              <a:ext cx="210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FAA5A9"/>
                  </a:solidFill>
                  <a:latin typeface="Gaegu"/>
                  <a:ea typeface="Gaegu"/>
                  <a:cs typeface="Gaegu"/>
                  <a:sym typeface="Gaegu"/>
                </a:rPr>
                <a:t>Day 1</a:t>
              </a:r>
              <a:endParaRPr b="1" sz="16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cxnSp>
          <p:nvCxnSpPr>
            <p:cNvPr id="71" name="Google Shape;71;p13"/>
            <p:cNvCxnSpPr/>
            <p:nvPr/>
          </p:nvCxnSpPr>
          <p:spPr>
            <a:xfrm>
              <a:off x="988725" y="2710475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988725" y="2918233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988725" y="3125992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988725" y="3333750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988725" y="3541508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988725" y="3749267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988725" y="3957025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8" name="Google Shape;78;p13"/>
          <p:cNvGrpSpPr/>
          <p:nvPr/>
        </p:nvGrpSpPr>
        <p:grpSpPr>
          <a:xfrm>
            <a:off x="971612" y="4143779"/>
            <a:ext cx="5655313" cy="1705908"/>
            <a:chOff x="971612" y="2251117"/>
            <a:chExt cx="5655313" cy="1705908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971612" y="2251117"/>
              <a:ext cx="210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FAA5A9"/>
                  </a:solidFill>
                  <a:latin typeface="Gaegu"/>
                  <a:ea typeface="Gaegu"/>
                  <a:cs typeface="Gaegu"/>
                  <a:sym typeface="Gaegu"/>
                </a:rPr>
                <a:t>Day 2</a:t>
              </a:r>
              <a:endParaRPr b="1" sz="16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cxnSp>
          <p:nvCxnSpPr>
            <p:cNvPr id="80" name="Google Shape;80;p13"/>
            <p:cNvCxnSpPr/>
            <p:nvPr/>
          </p:nvCxnSpPr>
          <p:spPr>
            <a:xfrm>
              <a:off x="988725" y="2710475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988725" y="2918233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988725" y="3125992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988725" y="3333750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988725" y="3541508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988725" y="3749267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988725" y="3957025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7" name="Google Shape;87;p13"/>
          <p:cNvGrpSpPr/>
          <p:nvPr/>
        </p:nvGrpSpPr>
        <p:grpSpPr>
          <a:xfrm>
            <a:off x="971612" y="6036440"/>
            <a:ext cx="5655313" cy="1705908"/>
            <a:chOff x="971612" y="2251117"/>
            <a:chExt cx="5655313" cy="1705908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971612" y="2251117"/>
              <a:ext cx="210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FAA5A9"/>
                  </a:solidFill>
                  <a:latin typeface="Gaegu"/>
                  <a:ea typeface="Gaegu"/>
                  <a:cs typeface="Gaegu"/>
                  <a:sym typeface="Gaegu"/>
                </a:rPr>
                <a:t>Day 3</a:t>
              </a:r>
              <a:endParaRPr b="1" sz="16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cxnSp>
          <p:nvCxnSpPr>
            <p:cNvPr id="89" name="Google Shape;89;p13"/>
            <p:cNvCxnSpPr/>
            <p:nvPr/>
          </p:nvCxnSpPr>
          <p:spPr>
            <a:xfrm>
              <a:off x="988725" y="2710475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988725" y="2918233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988725" y="3125992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988725" y="3333750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988725" y="3541508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988725" y="3749267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988725" y="3957025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6" name="Google Shape;96;p13"/>
          <p:cNvGrpSpPr/>
          <p:nvPr/>
        </p:nvGrpSpPr>
        <p:grpSpPr>
          <a:xfrm>
            <a:off x="971612" y="7929102"/>
            <a:ext cx="5655313" cy="1705908"/>
            <a:chOff x="971612" y="2251117"/>
            <a:chExt cx="5655313" cy="1705908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971612" y="2251117"/>
              <a:ext cx="210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FAA5A9"/>
                  </a:solidFill>
                  <a:latin typeface="Gaegu"/>
                  <a:ea typeface="Gaegu"/>
                  <a:cs typeface="Gaegu"/>
                  <a:sym typeface="Gaegu"/>
                </a:rPr>
                <a:t>Day 4</a:t>
              </a:r>
              <a:endParaRPr b="1" sz="1600">
                <a:solidFill>
                  <a:srgbClr val="FAA5A9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cxnSp>
          <p:nvCxnSpPr>
            <p:cNvPr id="98" name="Google Shape;98;p13"/>
            <p:cNvCxnSpPr/>
            <p:nvPr/>
          </p:nvCxnSpPr>
          <p:spPr>
            <a:xfrm>
              <a:off x="988725" y="2710475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988725" y="2918233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988725" y="3125992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988725" y="3333750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988725" y="3541508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988725" y="3749267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988725" y="3957025"/>
              <a:ext cx="5638200" cy="0"/>
            </a:xfrm>
            <a:prstGeom prst="straightConnector1">
              <a:avLst/>
            </a:prstGeom>
            <a:noFill/>
            <a:ln cap="flat" cmpd="sng" w="9525">
              <a:solidFill>
                <a:srgbClr val="FFEE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5" name="Google Shape;105;p13"/>
          <p:cNvSpPr txBox="1"/>
          <p:nvPr/>
        </p:nvSpPr>
        <p:spPr>
          <a:xfrm>
            <a:off x="1293000" y="324035"/>
            <a:ext cx="4974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300">
                <a:solidFill>
                  <a:schemeClr val="lt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Travel Itinerary</a:t>
            </a:r>
            <a:endParaRPr sz="4300">
              <a:solidFill>
                <a:schemeClr val="lt1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62175" y="65850"/>
            <a:ext cx="7497817" cy="10422575"/>
            <a:chOff x="62175" y="65850"/>
            <a:chExt cx="7497817" cy="10422575"/>
          </a:xfrm>
        </p:grpSpPr>
        <p:pic>
          <p:nvPicPr>
            <p:cNvPr id="107" name="Google Shape;10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67625" y="4046486"/>
              <a:ext cx="703975" cy="715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28125" y="9192275"/>
              <a:ext cx="1679000" cy="129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921570" y="8037750"/>
              <a:ext cx="1485525" cy="245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764716" y="65850"/>
              <a:ext cx="1795276" cy="104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28125" y="2005500"/>
              <a:ext cx="776850" cy="11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2175" y="218875"/>
              <a:ext cx="1795275" cy="123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180892" y="9706650"/>
              <a:ext cx="798125" cy="7261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13"/>
          <p:cNvSpPr txBox="1"/>
          <p:nvPr/>
        </p:nvSpPr>
        <p:spPr>
          <a:xfrm>
            <a:off x="990000" y="2508521"/>
            <a:ext cx="56319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990000" y="4409521"/>
            <a:ext cx="56319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990000" y="6298248"/>
            <a:ext cx="56319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990000" y="8198355"/>
            <a:ext cx="56319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