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Open Sans SemiBold"/>
      <p:regular r:id="rId7"/>
      <p:bold r:id="rId8"/>
      <p:italic r:id="rId9"/>
      <p:boldItalic r:id="rId10"/>
    </p:embeddedFont>
    <p:embeddedFont>
      <p:font typeface="Vidaloka"/>
      <p:regular r:id="rId11"/>
    </p:embeddedFont>
    <p:embeddedFont>
      <p:font typeface="Open Sa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268">
          <p15:clr>
            <a:srgbClr val="A4A3A4"/>
          </p15:clr>
        </p15:guide>
        <p15:guide id="2" pos="2260">
          <p15:clr>
            <a:srgbClr val="A4A3A4"/>
          </p15:clr>
        </p15:guide>
        <p15:guide id="3" orient="horz" pos="6420">
          <p15:clr>
            <a:srgbClr val="9AA0A6"/>
          </p15:clr>
        </p15:guide>
        <p15:guide id="4" pos="340">
          <p15:clr>
            <a:srgbClr val="9AA0A6"/>
          </p15:clr>
        </p15:guide>
        <p15:guide id="5" pos="4422">
          <p15:clr>
            <a:srgbClr val="9AA0A6"/>
          </p15:clr>
        </p15:guide>
        <p15:guide id="6" pos="2494">
          <p15:clr>
            <a:srgbClr val="9AA0A6"/>
          </p15:clr>
        </p15:guide>
        <p15:guide id="7" orient="horz" pos="510">
          <p15:clr>
            <a:srgbClr val="9AA0A6"/>
          </p15:clr>
        </p15:guide>
        <p15:guide id="8" orient="horz" pos="2540">
          <p15:clr>
            <a:srgbClr val="9AA0A6"/>
          </p15:clr>
        </p15:guide>
        <p15:guide id="9" pos="265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68" orient="horz"/>
        <p:guide pos="2260"/>
        <p:guide pos="6420" orient="horz"/>
        <p:guide pos="340"/>
        <p:guide pos="4422"/>
        <p:guide pos="2494"/>
        <p:guide pos="510" orient="horz"/>
        <p:guide pos="2540" orient="horz"/>
        <p:guide pos="265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Vidaloka-regular.fntdata"/><Relationship Id="rId10" Type="http://schemas.openxmlformats.org/officeDocument/2006/relationships/font" Target="fonts/OpenSansSemiBold-boldItalic.fntdata"/><Relationship Id="rId13" Type="http://schemas.openxmlformats.org/officeDocument/2006/relationships/font" Target="fonts/OpenSans-bold.fntdata"/><Relationship Id="rId12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OpenSansSemiBold-italic.fntdata"/><Relationship Id="rId15" Type="http://schemas.openxmlformats.org/officeDocument/2006/relationships/font" Target="fonts/OpenSans-boldItalic.fntdata"/><Relationship Id="rId14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OpenSansSemiBold-regular.fntdata"/><Relationship Id="rId8" Type="http://schemas.openxmlformats.org/officeDocument/2006/relationships/font" Target="fonts/OpenSans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3.png"/><Relationship Id="rId11" Type="http://schemas.openxmlformats.org/officeDocument/2006/relationships/image" Target="../media/image9.png"/><Relationship Id="rId10" Type="http://schemas.openxmlformats.org/officeDocument/2006/relationships/image" Target="../media/image2.png"/><Relationship Id="rId12" Type="http://schemas.openxmlformats.org/officeDocument/2006/relationships/image" Target="../media/image5.png"/><Relationship Id="rId9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8571" l="0" r="0" t="0"/>
          <a:stretch/>
        </p:blipFill>
        <p:spPr>
          <a:xfrm>
            <a:off x="0" y="0"/>
            <a:ext cx="7560000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87600" y="240450"/>
            <a:ext cx="31527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1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rPr>
              <a:t>Julianne</a:t>
            </a:r>
            <a:endParaRPr sz="4100">
              <a:solidFill>
                <a:schemeClr val="lt1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1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rPr>
              <a:t>Ruthv</a:t>
            </a:r>
            <a:endParaRPr sz="4100">
              <a:solidFill>
                <a:schemeClr val="lt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25700" y="1458750"/>
            <a:ext cx="238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Photo Editor</a:t>
            </a:r>
            <a:endParaRPr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9500" y="3159525"/>
            <a:ext cx="7550400" cy="450000"/>
          </a:xfrm>
          <a:prstGeom prst="rect">
            <a:avLst/>
          </a:prstGeom>
          <a:solidFill>
            <a:srgbClr val="112121">
              <a:alpha val="827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0" y="3600000"/>
            <a:ext cx="7560000" cy="7092000"/>
          </a:xfrm>
          <a:prstGeom prst="rect">
            <a:avLst/>
          </a:prstGeom>
          <a:solidFill>
            <a:srgbClr val="00151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5000625" y="0"/>
            <a:ext cx="2559300" cy="3159600"/>
          </a:xfrm>
          <a:prstGeom prst="rect">
            <a:avLst/>
          </a:prstGeom>
          <a:solidFill>
            <a:srgbClr val="112121">
              <a:alpha val="827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E94F2C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076825" y="469050"/>
            <a:ext cx="220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100">
                <a:solidFill>
                  <a:srgbClr val="E94F2C"/>
                </a:solidFill>
                <a:latin typeface="Vidaloka"/>
                <a:ea typeface="Vidaloka"/>
                <a:cs typeface="Vidaloka"/>
                <a:sym typeface="Vidaloka"/>
              </a:rPr>
              <a:t>PROFILE</a:t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5076825" y="957900"/>
            <a:ext cx="2200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Telecom Engineer with IT experience. Worked in the most important telecom company in Peru across different areas. Got experience managing servers, application servers and cloud tools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760925" y="3184425"/>
            <a:ext cx="139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behance.net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031125" y="3184425"/>
            <a:ext cx="139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pinterest.com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476638" y="3184425"/>
            <a:ext cx="139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facebook.com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892425" y="3752400"/>
            <a:ext cx="220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E94F2C"/>
                </a:solidFill>
                <a:latin typeface="Vidaloka"/>
                <a:ea typeface="Vidaloka"/>
                <a:cs typeface="Vidaloka"/>
                <a:sym typeface="Vidaloka"/>
              </a:rPr>
              <a:t>EDUCATION</a:t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463800" y="4271438"/>
            <a:ext cx="32766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Photography</a:t>
            </a: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Virginia Commonwealth University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2008 - 2010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7" name="Google Shape;67;p13"/>
          <p:cNvCxnSpPr/>
          <p:nvPr/>
        </p:nvCxnSpPr>
        <p:spPr>
          <a:xfrm>
            <a:off x="540000" y="5101163"/>
            <a:ext cx="10125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13"/>
          <p:cNvSpPr txBox="1"/>
          <p:nvPr/>
        </p:nvSpPr>
        <p:spPr>
          <a:xfrm>
            <a:off x="463800" y="5129700"/>
            <a:ext cx="342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Bachelor of Fine Arts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892425" y="5634763"/>
            <a:ext cx="220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E94F2C"/>
                </a:solidFill>
                <a:latin typeface="Vidaloka"/>
                <a:ea typeface="Vidaloka"/>
                <a:cs typeface="Vidaloka"/>
                <a:sym typeface="Vidaloka"/>
              </a:rPr>
              <a:t>AWARDS</a:t>
            </a: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178050" y="6152425"/>
            <a:ext cx="32766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860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Chief's Award of Excellence, 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60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 Department of Justice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60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Chesapeake Police Department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892425" y="7157325"/>
            <a:ext cx="220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E94F2C"/>
                </a:solidFill>
                <a:latin typeface="Vidaloka"/>
                <a:ea typeface="Vidaloka"/>
                <a:cs typeface="Vidaloka"/>
                <a:sym typeface="Vidaloka"/>
              </a:rPr>
              <a:t>COMPUTER</a:t>
            </a:r>
            <a:endParaRPr/>
          </a:p>
        </p:txBody>
      </p:sp>
      <p:sp>
        <p:nvSpPr>
          <p:cNvPr id="72" name="Google Shape;72;p13"/>
          <p:cNvSpPr txBox="1"/>
          <p:nvPr/>
        </p:nvSpPr>
        <p:spPr>
          <a:xfrm>
            <a:off x="178050" y="7690125"/>
            <a:ext cx="29223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860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ADOBE PHOTOSHOP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60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ADOBE LIGHTROOM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60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ADOBE BRIDGE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60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ADOBE ILLUSTRATOR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60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MICROSOFT WORD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60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MICROSOFT EXCEL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3" name="Google Shape;73;p13"/>
          <p:cNvGrpSpPr/>
          <p:nvPr/>
        </p:nvGrpSpPr>
        <p:grpSpPr>
          <a:xfrm>
            <a:off x="2811600" y="7854550"/>
            <a:ext cx="776388" cy="1324050"/>
            <a:chOff x="2811600" y="7959325"/>
            <a:chExt cx="776388" cy="1324050"/>
          </a:xfrm>
        </p:grpSpPr>
        <p:grpSp>
          <p:nvGrpSpPr>
            <p:cNvPr id="74" name="Google Shape;74;p13"/>
            <p:cNvGrpSpPr/>
            <p:nvPr/>
          </p:nvGrpSpPr>
          <p:grpSpPr>
            <a:xfrm>
              <a:off x="2811600" y="7959325"/>
              <a:ext cx="776388" cy="90600"/>
              <a:chOff x="2405075" y="8002200"/>
              <a:chExt cx="776388" cy="90600"/>
            </a:xfrm>
          </p:grpSpPr>
          <p:sp>
            <p:nvSpPr>
              <p:cNvPr id="75" name="Google Shape;75;p13"/>
              <p:cNvSpPr/>
              <p:nvPr/>
            </p:nvSpPr>
            <p:spPr>
              <a:xfrm>
                <a:off x="24050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13"/>
              <p:cNvSpPr/>
              <p:nvPr/>
            </p:nvSpPr>
            <p:spPr>
              <a:xfrm>
                <a:off x="2590800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>
                <a:off x="2757488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>
                <a:off x="29241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13"/>
              <p:cNvSpPr/>
              <p:nvPr/>
            </p:nvSpPr>
            <p:spPr>
              <a:xfrm>
                <a:off x="3090863" y="8002200"/>
                <a:ext cx="90600" cy="90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" name="Google Shape;80;p13"/>
            <p:cNvGrpSpPr/>
            <p:nvPr/>
          </p:nvGrpSpPr>
          <p:grpSpPr>
            <a:xfrm>
              <a:off x="2811600" y="8211725"/>
              <a:ext cx="776388" cy="90600"/>
              <a:chOff x="2405075" y="8002200"/>
              <a:chExt cx="776388" cy="90600"/>
            </a:xfrm>
          </p:grpSpPr>
          <p:sp>
            <p:nvSpPr>
              <p:cNvPr id="81" name="Google Shape;81;p13"/>
              <p:cNvSpPr/>
              <p:nvPr/>
            </p:nvSpPr>
            <p:spPr>
              <a:xfrm>
                <a:off x="24050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13"/>
              <p:cNvSpPr/>
              <p:nvPr/>
            </p:nvSpPr>
            <p:spPr>
              <a:xfrm>
                <a:off x="2590800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13"/>
              <p:cNvSpPr/>
              <p:nvPr/>
            </p:nvSpPr>
            <p:spPr>
              <a:xfrm>
                <a:off x="2757488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3"/>
              <p:cNvSpPr/>
              <p:nvPr/>
            </p:nvSpPr>
            <p:spPr>
              <a:xfrm>
                <a:off x="29241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13"/>
              <p:cNvSpPr/>
              <p:nvPr/>
            </p:nvSpPr>
            <p:spPr>
              <a:xfrm>
                <a:off x="3090863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" name="Google Shape;86;p13"/>
            <p:cNvGrpSpPr/>
            <p:nvPr/>
          </p:nvGrpSpPr>
          <p:grpSpPr>
            <a:xfrm>
              <a:off x="2811600" y="8464125"/>
              <a:ext cx="776388" cy="90600"/>
              <a:chOff x="2405075" y="8002200"/>
              <a:chExt cx="776388" cy="90600"/>
            </a:xfrm>
          </p:grpSpPr>
          <p:sp>
            <p:nvSpPr>
              <p:cNvPr id="87" name="Google Shape;87;p13"/>
              <p:cNvSpPr/>
              <p:nvPr/>
            </p:nvSpPr>
            <p:spPr>
              <a:xfrm>
                <a:off x="24050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13"/>
              <p:cNvSpPr/>
              <p:nvPr/>
            </p:nvSpPr>
            <p:spPr>
              <a:xfrm>
                <a:off x="2590800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13"/>
              <p:cNvSpPr/>
              <p:nvPr/>
            </p:nvSpPr>
            <p:spPr>
              <a:xfrm>
                <a:off x="2757488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>
                <a:off x="2924175" y="8002200"/>
                <a:ext cx="90600" cy="90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3090863" y="8002200"/>
                <a:ext cx="90600" cy="90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" name="Google Shape;92;p13"/>
            <p:cNvGrpSpPr/>
            <p:nvPr/>
          </p:nvGrpSpPr>
          <p:grpSpPr>
            <a:xfrm>
              <a:off x="2811600" y="8711763"/>
              <a:ext cx="776388" cy="90600"/>
              <a:chOff x="2405075" y="8002200"/>
              <a:chExt cx="776388" cy="90600"/>
            </a:xfrm>
          </p:grpSpPr>
          <p:sp>
            <p:nvSpPr>
              <p:cNvPr id="93" name="Google Shape;93;p13"/>
              <p:cNvSpPr/>
              <p:nvPr/>
            </p:nvSpPr>
            <p:spPr>
              <a:xfrm>
                <a:off x="24050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13"/>
              <p:cNvSpPr/>
              <p:nvPr/>
            </p:nvSpPr>
            <p:spPr>
              <a:xfrm>
                <a:off x="2590800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13"/>
              <p:cNvSpPr/>
              <p:nvPr/>
            </p:nvSpPr>
            <p:spPr>
              <a:xfrm>
                <a:off x="2757488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13"/>
              <p:cNvSpPr/>
              <p:nvPr/>
            </p:nvSpPr>
            <p:spPr>
              <a:xfrm>
                <a:off x="29241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3090863" y="8002200"/>
                <a:ext cx="90600" cy="90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" name="Google Shape;98;p13"/>
            <p:cNvGrpSpPr/>
            <p:nvPr/>
          </p:nvGrpSpPr>
          <p:grpSpPr>
            <a:xfrm>
              <a:off x="2811600" y="8940350"/>
              <a:ext cx="776388" cy="90600"/>
              <a:chOff x="2405075" y="8002200"/>
              <a:chExt cx="776388" cy="90600"/>
            </a:xfrm>
          </p:grpSpPr>
          <p:sp>
            <p:nvSpPr>
              <p:cNvPr id="99" name="Google Shape;99;p13"/>
              <p:cNvSpPr/>
              <p:nvPr/>
            </p:nvSpPr>
            <p:spPr>
              <a:xfrm>
                <a:off x="24050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2590800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2757488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>
                <a:off x="29241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3090863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4" name="Google Shape;104;p13"/>
            <p:cNvGrpSpPr/>
            <p:nvPr/>
          </p:nvGrpSpPr>
          <p:grpSpPr>
            <a:xfrm>
              <a:off x="2811600" y="9192775"/>
              <a:ext cx="776388" cy="90600"/>
              <a:chOff x="2405075" y="8002200"/>
              <a:chExt cx="776388" cy="90600"/>
            </a:xfrm>
          </p:grpSpPr>
          <p:sp>
            <p:nvSpPr>
              <p:cNvPr id="105" name="Google Shape;105;p13"/>
              <p:cNvSpPr/>
              <p:nvPr/>
            </p:nvSpPr>
            <p:spPr>
              <a:xfrm>
                <a:off x="24050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2590800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>
                <a:off x="2757488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29241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>
                <a:off x="3090863" y="8002200"/>
                <a:ext cx="90600" cy="90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0" name="Google Shape;110;p13"/>
          <p:cNvSpPr txBox="1"/>
          <p:nvPr/>
        </p:nvSpPr>
        <p:spPr>
          <a:xfrm>
            <a:off x="4276650" y="3752400"/>
            <a:ext cx="2635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E94F2C"/>
                </a:solidFill>
                <a:latin typeface="Vidaloka"/>
                <a:ea typeface="Vidaloka"/>
                <a:cs typeface="Vidaloka"/>
                <a:sym typeface="Vidaloka"/>
              </a:rPr>
              <a:t>WORK EXPERIENCE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3895650" y="4285200"/>
            <a:ext cx="32766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Chesapeake Police Department</a:t>
            </a:r>
            <a:endParaRPr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Police Photographer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2" name="Google Shape;112;p13"/>
          <p:cNvCxnSpPr/>
          <p:nvPr/>
        </p:nvCxnSpPr>
        <p:spPr>
          <a:xfrm flipH="1" rot="10800000">
            <a:off x="6072113" y="4866675"/>
            <a:ext cx="928800" cy="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Google Shape;113;p13"/>
          <p:cNvSpPr txBox="1"/>
          <p:nvPr/>
        </p:nvSpPr>
        <p:spPr>
          <a:xfrm>
            <a:off x="3895650" y="4962525"/>
            <a:ext cx="32766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Freelance Photography</a:t>
            </a:r>
            <a:endParaRPr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Photographer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4" name="Google Shape;114;p13"/>
          <p:cNvCxnSpPr/>
          <p:nvPr/>
        </p:nvCxnSpPr>
        <p:spPr>
          <a:xfrm flipH="1" rot="10800000">
            <a:off x="6072113" y="5544000"/>
            <a:ext cx="928800" cy="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13"/>
          <p:cNvSpPr txBox="1"/>
          <p:nvPr/>
        </p:nvSpPr>
        <p:spPr>
          <a:xfrm>
            <a:off x="3895650" y="5639850"/>
            <a:ext cx="32766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Working on Self Published Book</a:t>
            </a:r>
            <a:endParaRPr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Photographer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6" name="Google Shape;116;p13"/>
          <p:cNvCxnSpPr/>
          <p:nvPr/>
        </p:nvCxnSpPr>
        <p:spPr>
          <a:xfrm flipH="1" rot="10800000">
            <a:off x="6072113" y="6221325"/>
            <a:ext cx="928800" cy="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Google Shape;117;p13"/>
          <p:cNvSpPr txBox="1"/>
          <p:nvPr/>
        </p:nvSpPr>
        <p:spPr>
          <a:xfrm>
            <a:off x="4276650" y="6423375"/>
            <a:ext cx="2200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E94F2C"/>
                </a:solidFill>
                <a:latin typeface="Vidaloka"/>
                <a:ea typeface="Vidaloka"/>
                <a:cs typeface="Vidaloka"/>
                <a:sym typeface="Vidaloka"/>
              </a:rPr>
              <a:t>SKILLS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3600375" y="6923788"/>
            <a:ext cx="32766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860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TYPOGRAPHY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60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GRAPHIC DESIGN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60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NSTALLATION DESIGN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60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PORTRAITURE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60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PHOTOJOURNALISM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60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FORENSIC PHOTO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860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EVENT PHOTOGRAPHY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19" name="Google Shape;119;p13"/>
          <p:cNvGrpSpPr/>
          <p:nvPr/>
        </p:nvGrpSpPr>
        <p:grpSpPr>
          <a:xfrm>
            <a:off x="6252975" y="7084625"/>
            <a:ext cx="776388" cy="1565325"/>
            <a:chOff x="6631800" y="7317850"/>
            <a:chExt cx="776388" cy="1565325"/>
          </a:xfrm>
        </p:grpSpPr>
        <p:grpSp>
          <p:nvGrpSpPr>
            <p:cNvPr id="120" name="Google Shape;120;p13"/>
            <p:cNvGrpSpPr/>
            <p:nvPr/>
          </p:nvGrpSpPr>
          <p:grpSpPr>
            <a:xfrm>
              <a:off x="6631800" y="7317850"/>
              <a:ext cx="776388" cy="90600"/>
              <a:chOff x="2405075" y="8002200"/>
              <a:chExt cx="776388" cy="90600"/>
            </a:xfrm>
          </p:grpSpPr>
          <p:sp>
            <p:nvSpPr>
              <p:cNvPr id="121" name="Google Shape;121;p13"/>
              <p:cNvSpPr/>
              <p:nvPr/>
            </p:nvSpPr>
            <p:spPr>
              <a:xfrm>
                <a:off x="24050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3"/>
              <p:cNvSpPr/>
              <p:nvPr/>
            </p:nvSpPr>
            <p:spPr>
              <a:xfrm>
                <a:off x="2590800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3"/>
              <p:cNvSpPr/>
              <p:nvPr/>
            </p:nvSpPr>
            <p:spPr>
              <a:xfrm>
                <a:off x="2757488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>
                <a:off x="29241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3"/>
              <p:cNvSpPr/>
              <p:nvPr/>
            </p:nvSpPr>
            <p:spPr>
              <a:xfrm>
                <a:off x="3090863" y="8002200"/>
                <a:ext cx="90600" cy="90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6" name="Google Shape;126;p13"/>
            <p:cNvGrpSpPr/>
            <p:nvPr/>
          </p:nvGrpSpPr>
          <p:grpSpPr>
            <a:xfrm>
              <a:off x="6631800" y="7575938"/>
              <a:ext cx="776388" cy="90600"/>
              <a:chOff x="2405075" y="8002200"/>
              <a:chExt cx="776388" cy="90600"/>
            </a:xfrm>
          </p:grpSpPr>
          <p:sp>
            <p:nvSpPr>
              <p:cNvPr id="127" name="Google Shape;127;p13"/>
              <p:cNvSpPr/>
              <p:nvPr/>
            </p:nvSpPr>
            <p:spPr>
              <a:xfrm>
                <a:off x="24050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13"/>
              <p:cNvSpPr/>
              <p:nvPr/>
            </p:nvSpPr>
            <p:spPr>
              <a:xfrm>
                <a:off x="2590800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3"/>
              <p:cNvSpPr/>
              <p:nvPr/>
            </p:nvSpPr>
            <p:spPr>
              <a:xfrm>
                <a:off x="2757488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3"/>
              <p:cNvSpPr/>
              <p:nvPr/>
            </p:nvSpPr>
            <p:spPr>
              <a:xfrm>
                <a:off x="29241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3"/>
              <p:cNvSpPr/>
              <p:nvPr/>
            </p:nvSpPr>
            <p:spPr>
              <a:xfrm>
                <a:off x="3090863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" name="Google Shape;132;p13"/>
            <p:cNvGrpSpPr/>
            <p:nvPr/>
          </p:nvGrpSpPr>
          <p:grpSpPr>
            <a:xfrm>
              <a:off x="6631800" y="7819275"/>
              <a:ext cx="776388" cy="90600"/>
              <a:chOff x="2405075" y="8002200"/>
              <a:chExt cx="776388" cy="90600"/>
            </a:xfrm>
          </p:grpSpPr>
          <p:sp>
            <p:nvSpPr>
              <p:cNvPr id="133" name="Google Shape;133;p13"/>
              <p:cNvSpPr/>
              <p:nvPr/>
            </p:nvSpPr>
            <p:spPr>
              <a:xfrm>
                <a:off x="24050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3"/>
              <p:cNvSpPr/>
              <p:nvPr/>
            </p:nvSpPr>
            <p:spPr>
              <a:xfrm>
                <a:off x="2590800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3"/>
              <p:cNvSpPr/>
              <p:nvPr/>
            </p:nvSpPr>
            <p:spPr>
              <a:xfrm>
                <a:off x="2757488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3"/>
              <p:cNvSpPr/>
              <p:nvPr/>
            </p:nvSpPr>
            <p:spPr>
              <a:xfrm>
                <a:off x="2924175" y="8002200"/>
                <a:ext cx="90600" cy="90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3"/>
              <p:cNvSpPr/>
              <p:nvPr/>
            </p:nvSpPr>
            <p:spPr>
              <a:xfrm>
                <a:off x="3090863" y="8002200"/>
                <a:ext cx="90600" cy="90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" name="Google Shape;138;p13"/>
            <p:cNvGrpSpPr/>
            <p:nvPr/>
          </p:nvGrpSpPr>
          <p:grpSpPr>
            <a:xfrm>
              <a:off x="6631800" y="8062588"/>
              <a:ext cx="776388" cy="90600"/>
              <a:chOff x="2405075" y="8002200"/>
              <a:chExt cx="776388" cy="90600"/>
            </a:xfrm>
          </p:grpSpPr>
          <p:sp>
            <p:nvSpPr>
              <p:cNvPr id="139" name="Google Shape;139;p13"/>
              <p:cNvSpPr/>
              <p:nvPr/>
            </p:nvSpPr>
            <p:spPr>
              <a:xfrm>
                <a:off x="24050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3"/>
              <p:cNvSpPr/>
              <p:nvPr/>
            </p:nvSpPr>
            <p:spPr>
              <a:xfrm>
                <a:off x="2590800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3"/>
              <p:cNvSpPr/>
              <p:nvPr/>
            </p:nvSpPr>
            <p:spPr>
              <a:xfrm>
                <a:off x="2757488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29241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13"/>
              <p:cNvSpPr/>
              <p:nvPr/>
            </p:nvSpPr>
            <p:spPr>
              <a:xfrm>
                <a:off x="3090863" y="8002200"/>
                <a:ext cx="90600" cy="90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4" name="Google Shape;144;p13"/>
            <p:cNvGrpSpPr/>
            <p:nvPr/>
          </p:nvGrpSpPr>
          <p:grpSpPr>
            <a:xfrm>
              <a:off x="6631800" y="8305925"/>
              <a:ext cx="776388" cy="90600"/>
              <a:chOff x="2405075" y="8002200"/>
              <a:chExt cx="776388" cy="90600"/>
            </a:xfrm>
          </p:grpSpPr>
          <p:sp>
            <p:nvSpPr>
              <p:cNvPr id="145" name="Google Shape;145;p13"/>
              <p:cNvSpPr/>
              <p:nvPr/>
            </p:nvSpPr>
            <p:spPr>
              <a:xfrm>
                <a:off x="24050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>
                <a:off x="2590800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>
                <a:off x="2757488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3"/>
              <p:cNvSpPr/>
              <p:nvPr/>
            </p:nvSpPr>
            <p:spPr>
              <a:xfrm>
                <a:off x="29241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13"/>
              <p:cNvSpPr/>
              <p:nvPr/>
            </p:nvSpPr>
            <p:spPr>
              <a:xfrm>
                <a:off x="3090863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" name="Google Shape;150;p13"/>
            <p:cNvGrpSpPr/>
            <p:nvPr/>
          </p:nvGrpSpPr>
          <p:grpSpPr>
            <a:xfrm>
              <a:off x="6631800" y="8549250"/>
              <a:ext cx="776388" cy="90600"/>
              <a:chOff x="2405075" y="8002200"/>
              <a:chExt cx="776388" cy="90600"/>
            </a:xfrm>
          </p:grpSpPr>
          <p:sp>
            <p:nvSpPr>
              <p:cNvPr id="151" name="Google Shape;151;p13"/>
              <p:cNvSpPr/>
              <p:nvPr/>
            </p:nvSpPr>
            <p:spPr>
              <a:xfrm>
                <a:off x="24050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3"/>
              <p:cNvSpPr/>
              <p:nvPr/>
            </p:nvSpPr>
            <p:spPr>
              <a:xfrm>
                <a:off x="2590800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3"/>
              <p:cNvSpPr/>
              <p:nvPr/>
            </p:nvSpPr>
            <p:spPr>
              <a:xfrm>
                <a:off x="2757488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3"/>
              <p:cNvSpPr/>
              <p:nvPr/>
            </p:nvSpPr>
            <p:spPr>
              <a:xfrm>
                <a:off x="29241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3"/>
              <p:cNvSpPr/>
              <p:nvPr/>
            </p:nvSpPr>
            <p:spPr>
              <a:xfrm>
                <a:off x="3090863" y="8002200"/>
                <a:ext cx="90600" cy="90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" name="Google Shape;156;p13"/>
            <p:cNvGrpSpPr/>
            <p:nvPr/>
          </p:nvGrpSpPr>
          <p:grpSpPr>
            <a:xfrm>
              <a:off x="6631800" y="8792575"/>
              <a:ext cx="776388" cy="90600"/>
              <a:chOff x="2405075" y="8002200"/>
              <a:chExt cx="776388" cy="90600"/>
            </a:xfrm>
          </p:grpSpPr>
          <p:sp>
            <p:nvSpPr>
              <p:cNvPr id="157" name="Google Shape;157;p13"/>
              <p:cNvSpPr/>
              <p:nvPr/>
            </p:nvSpPr>
            <p:spPr>
              <a:xfrm>
                <a:off x="24050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3"/>
              <p:cNvSpPr/>
              <p:nvPr/>
            </p:nvSpPr>
            <p:spPr>
              <a:xfrm>
                <a:off x="2590800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3"/>
              <p:cNvSpPr/>
              <p:nvPr/>
            </p:nvSpPr>
            <p:spPr>
              <a:xfrm>
                <a:off x="2757488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3"/>
              <p:cNvSpPr/>
              <p:nvPr/>
            </p:nvSpPr>
            <p:spPr>
              <a:xfrm>
                <a:off x="2924175" y="8002200"/>
                <a:ext cx="90600" cy="90600"/>
              </a:xfrm>
              <a:prstGeom prst="ellipse">
                <a:avLst/>
              </a:prstGeom>
              <a:solidFill>
                <a:srgbClr val="E94F2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3"/>
              <p:cNvSpPr/>
              <p:nvPr/>
            </p:nvSpPr>
            <p:spPr>
              <a:xfrm>
                <a:off x="3090863" y="8002200"/>
                <a:ext cx="90600" cy="90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2" name="Google Shape;162;p13"/>
          <p:cNvSpPr txBox="1"/>
          <p:nvPr/>
        </p:nvSpPr>
        <p:spPr>
          <a:xfrm>
            <a:off x="4276650" y="8972850"/>
            <a:ext cx="2412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E94F2C"/>
                </a:solidFill>
                <a:latin typeface="Vidaloka"/>
                <a:ea typeface="Vidaloka"/>
                <a:cs typeface="Vidaloka"/>
                <a:sym typeface="Vidaloka"/>
              </a:rPr>
              <a:t>CERTIFICATIONS</a:t>
            </a:r>
            <a:endParaRPr/>
          </a:p>
        </p:txBody>
      </p:sp>
      <p:sp>
        <p:nvSpPr>
          <p:cNvPr id="163" name="Google Shape;163;p13"/>
          <p:cNvSpPr txBox="1"/>
          <p:nvPr/>
        </p:nvSpPr>
        <p:spPr>
          <a:xfrm>
            <a:off x="3895650" y="9467550"/>
            <a:ext cx="32766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Photography Course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2008 - 2010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64" name="Google Shape;164;p13"/>
          <p:cNvCxnSpPr/>
          <p:nvPr/>
        </p:nvCxnSpPr>
        <p:spPr>
          <a:xfrm flipH="1" rot="10800000">
            <a:off x="4000425" y="10045200"/>
            <a:ext cx="928800" cy="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5" name="Google Shape;1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850" y="6470250"/>
            <a:ext cx="216475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1850" y="9050412"/>
            <a:ext cx="305279" cy="2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425" y="3822904"/>
            <a:ext cx="409575" cy="286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9525" y="7201000"/>
            <a:ext cx="265818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1425" y="5680275"/>
            <a:ext cx="285750" cy="2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71850" y="3824861"/>
            <a:ext cx="265825" cy="34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3275" y="3256125"/>
            <a:ext cx="2476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35045" y="3260700"/>
            <a:ext cx="24161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789520" y="3256125"/>
            <a:ext cx="241610" cy="24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13"/>
          <p:cNvCxnSpPr/>
          <p:nvPr/>
        </p:nvCxnSpPr>
        <p:spPr>
          <a:xfrm>
            <a:off x="4775" y="10367963"/>
            <a:ext cx="7847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13"/>
          <p:cNvCxnSpPr/>
          <p:nvPr/>
        </p:nvCxnSpPr>
        <p:spPr>
          <a:xfrm>
            <a:off x="2375" y="10448925"/>
            <a:ext cx="75654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13"/>
          <p:cNvSpPr txBox="1"/>
          <p:nvPr/>
        </p:nvSpPr>
        <p:spPr>
          <a:xfrm>
            <a:off x="5957465" y="4528823"/>
            <a:ext cx="127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2010 - 2017</a:t>
            </a:r>
            <a:endParaRPr/>
          </a:p>
        </p:txBody>
      </p:sp>
      <p:sp>
        <p:nvSpPr>
          <p:cNvPr id="177" name="Google Shape;177;p13"/>
          <p:cNvSpPr txBox="1"/>
          <p:nvPr/>
        </p:nvSpPr>
        <p:spPr>
          <a:xfrm>
            <a:off x="5957465" y="5207214"/>
            <a:ext cx="127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2012 - 2018</a:t>
            </a:r>
            <a:endParaRPr/>
          </a:p>
        </p:txBody>
      </p:sp>
      <p:sp>
        <p:nvSpPr>
          <p:cNvPr id="178" name="Google Shape;178;p13"/>
          <p:cNvSpPr txBox="1"/>
          <p:nvPr/>
        </p:nvSpPr>
        <p:spPr>
          <a:xfrm>
            <a:off x="5957465" y="5885347"/>
            <a:ext cx="127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2018 - 2020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