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4000"/>
  <p:notesSz cx="6858000" cy="9144000"/>
  <p:embeddedFontLst>
    <p:embeddedFont>
      <p:font typeface="Vidaloka"/>
      <p:regular r:id="rId7"/>
    </p:embeddedFont>
    <p:embeddedFont>
      <p:font typeface="Ope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penSans-boldItalic.fntdata"/><Relationship Id="rId10" Type="http://schemas.openxmlformats.org/officeDocument/2006/relationships/font" Target="fonts/OpenSans-italic.fntdata"/><Relationship Id="rId9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Vidaloka-regular.fntdata"/><Relationship Id="rId8" Type="http://schemas.openxmlformats.org/officeDocument/2006/relationships/font" Target="fonts/Ope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068fe4d9f_0_2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068fe4d9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00151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365600" y="363900"/>
            <a:ext cx="472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rPr>
              <a:t>J</a:t>
            </a:r>
            <a:endParaRPr sz="6000">
              <a:solidFill>
                <a:schemeClr val="lt1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00151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114007" y="60350"/>
            <a:ext cx="2110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lt1"/>
                </a:solidFill>
                <a:latin typeface="Vidaloka"/>
                <a:ea typeface="Vidaloka"/>
                <a:cs typeface="Vidaloka"/>
                <a:sym typeface="Vidaloka"/>
              </a:rPr>
              <a:t>Julianne</a:t>
            </a:r>
            <a:r>
              <a:rPr lang="ru" sz="1900">
                <a:solidFill>
                  <a:srgbClr val="E94F2C"/>
                </a:solidFill>
                <a:latin typeface="Vidaloka"/>
                <a:ea typeface="Vidaloka"/>
                <a:cs typeface="Vidaloka"/>
                <a:sym typeface="Vidaloka"/>
              </a:rPr>
              <a:t> Ruthv</a:t>
            </a:r>
            <a:endParaRPr sz="1900">
              <a:solidFill>
                <a:srgbClr val="E94F2C"/>
              </a:solidFill>
              <a:latin typeface="Vidaloka"/>
              <a:ea typeface="Vidaloka"/>
              <a:cs typeface="Vidaloka"/>
              <a:sym typeface="Vidaloka"/>
            </a:endParaRPr>
          </a:p>
        </p:txBody>
      </p:sp>
      <p:cxnSp>
        <p:nvCxnSpPr>
          <p:cNvPr id="62" name="Google Shape;62;p14"/>
          <p:cNvCxnSpPr/>
          <p:nvPr/>
        </p:nvCxnSpPr>
        <p:spPr>
          <a:xfrm>
            <a:off x="221915" y="509858"/>
            <a:ext cx="3063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4"/>
          <p:cNvSpPr txBox="1"/>
          <p:nvPr/>
        </p:nvSpPr>
        <p:spPr>
          <a:xfrm>
            <a:off x="114007" y="472883"/>
            <a:ext cx="1521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Photo Editor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21534" y="851190"/>
            <a:ext cx="117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E94F2C"/>
                </a:solidFill>
                <a:latin typeface="Open Sans"/>
                <a:ea typeface="Open Sans"/>
                <a:cs typeface="Open Sans"/>
                <a:sym typeface="Open Sans"/>
              </a:rPr>
              <a:t>Address:</a:t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New York, JS.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21534" y="1124664"/>
            <a:ext cx="1149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E94F2C"/>
                </a:solidFill>
                <a:latin typeface="Open Sans"/>
                <a:ea typeface="Open Sans"/>
                <a:cs typeface="Open Sans"/>
                <a:sym typeface="Open Sans"/>
              </a:rPr>
              <a:t>Mobile:</a:t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(123) 456-7890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1534" y="1401189"/>
            <a:ext cx="110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E94F2C"/>
                </a:solidFill>
                <a:latin typeface="Open Sans"/>
                <a:ea typeface="Open Sans"/>
                <a:cs typeface="Open Sans"/>
                <a:sym typeface="Open Sans"/>
              </a:rPr>
              <a:t>Mail:</a:t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686257" y="851190"/>
            <a:ext cx="14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E94F2C"/>
                </a:solidFill>
                <a:latin typeface="Open Sans"/>
                <a:ea typeface="Open Sans"/>
                <a:cs typeface="Open Sans"/>
                <a:sym typeface="Open Sans"/>
              </a:rPr>
              <a:t>Behance</a:t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behance.net/username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686257" y="1124665"/>
            <a:ext cx="14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E94F2C"/>
                </a:solidFill>
                <a:latin typeface="Open Sans"/>
                <a:ea typeface="Open Sans"/>
                <a:cs typeface="Open Sans"/>
                <a:sym typeface="Open Sans"/>
              </a:rPr>
              <a:t>Pinterest</a:t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pinterest.com/username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686256" y="1401190"/>
            <a:ext cx="14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E94F2C"/>
                </a:solidFill>
                <a:latin typeface="Open Sans"/>
                <a:ea typeface="Open Sans"/>
                <a:cs typeface="Open Sans"/>
                <a:sym typeface="Open Sans"/>
              </a:rPr>
              <a:t>Facebook</a:t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facebook.com/username</a:t>
            </a:r>
            <a:endParaRPr sz="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E94F2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8507" y="890794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8507" y="1167628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8507" y="1437628"/>
            <a:ext cx="180000" cy="1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