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7">
          <p15:clr>
            <a:srgbClr val="9AA0A6"/>
          </p15:clr>
        </p15:guide>
        <p15:guide id="2" orient="horz" pos="93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 orient="horz"/>
        <p:guide pos="93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6adfca661_0_8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6adfca66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7037" l="0" r="6855" t="0"/>
          <a:stretch/>
        </p:blipFill>
        <p:spPr>
          <a:xfrm>
            <a:off x="109800" y="108000"/>
            <a:ext cx="2984400" cy="16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228738" y="564356"/>
            <a:ext cx="108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E7C539"/>
                </a:solidFill>
                <a:latin typeface="Roboto"/>
                <a:ea typeface="Roboto"/>
                <a:cs typeface="Roboto"/>
                <a:sym typeface="Roboto"/>
              </a:rPr>
              <a:t>Photographer</a:t>
            </a:r>
            <a:endParaRPr sz="1000">
              <a:solidFill>
                <a:srgbClr val="E7C53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38250" y="719138"/>
            <a:ext cx="16575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75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ESMERALDA</a:t>
            </a:r>
            <a:endParaRPr b="1" sz="175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5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VEUM</a:t>
            </a:r>
            <a:endParaRPr b="1" sz="175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1152525" y="595325"/>
            <a:ext cx="0" cy="6144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4275" y="595325"/>
            <a:ext cx="391715" cy="6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17962" l="219" r="0" t="17955"/>
          <a:stretch/>
        </p:blipFill>
        <p:spPr>
          <a:xfrm>
            <a:off x="0" y="359575"/>
            <a:ext cx="3203999" cy="1116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4" name="Google Shape;64;p14"/>
          <p:cNvGrpSpPr/>
          <p:nvPr/>
        </p:nvGrpSpPr>
        <p:grpSpPr>
          <a:xfrm>
            <a:off x="200025" y="571184"/>
            <a:ext cx="1657500" cy="693581"/>
            <a:chOff x="100013" y="511981"/>
            <a:chExt cx="1657500" cy="693581"/>
          </a:xfrm>
        </p:grpSpPr>
        <p:sp>
          <p:nvSpPr>
            <p:cNvPr id="65" name="Google Shape;65;p14"/>
            <p:cNvSpPr txBox="1"/>
            <p:nvPr/>
          </p:nvSpPr>
          <p:spPr>
            <a:xfrm>
              <a:off x="100013" y="511981"/>
              <a:ext cx="1086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E7C539"/>
                  </a:solidFill>
                  <a:latin typeface="Roboto"/>
                  <a:ea typeface="Roboto"/>
                  <a:cs typeface="Roboto"/>
                  <a:sym typeface="Roboto"/>
                </a:rPr>
                <a:t>Photographer</a:t>
              </a:r>
              <a:endParaRPr sz="1000">
                <a:solidFill>
                  <a:srgbClr val="E7C53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6" name="Google Shape;66;p14"/>
            <p:cNvSpPr txBox="1"/>
            <p:nvPr/>
          </p:nvSpPr>
          <p:spPr>
            <a:xfrm>
              <a:off x="100013" y="666763"/>
              <a:ext cx="1657500" cy="53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75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ESMERALDA</a:t>
              </a:r>
              <a:endParaRPr b="1" sz="175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75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VEUM</a:t>
              </a:r>
              <a:endParaRPr b="1" sz="175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7" name="Google Shape;67;p14"/>
          <p:cNvGrpSpPr/>
          <p:nvPr/>
        </p:nvGrpSpPr>
        <p:grpSpPr>
          <a:xfrm>
            <a:off x="1671650" y="726281"/>
            <a:ext cx="1533075" cy="395288"/>
            <a:chOff x="1671650" y="726281"/>
            <a:chExt cx="1533075" cy="395288"/>
          </a:xfrm>
        </p:grpSpPr>
        <p:cxnSp>
          <p:nvCxnSpPr>
            <p:cNvPr id="68" name="Google Shape;68;p14"/>
            <p:cNvCxnSpPr/>
            <p:nvPr/>
          </p:nvCxnSpPr>
          <p:spPr>
            <a:xfrm>
              <a:off x="1814525" y="726281"/>
              <a:ext cx="1390200" cy="0"/>
            </a:xfrm>
            <a:prstGeom prst="straightConnector1">
              <a:avLst/>
            </a:prstGeom>
            <a:noFill/>
            <a:ln cap="flat" cmpd="sng" w="762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4"/>
            <p:cNvCxnSpPr/>
            <p:nvPr/>
          </p:nvCxnSpPr>
          <p:spPr>
            <a:xfrm>
              <a:off x="1671650" y="1121569"/>
              <a:ext cx="1533000" cy="0"/>
            </a:xfrm>
            <a:prstGeom prst="straightConnector1">
              <a:avLst/>
            </a:prstGeom>
            <a:noFill/>
            <a:ln cap="flat" cmpd="sng" w="762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0" name="Google Shape;70;p14"/>
          <p:cNvSpPr/>
          <p:nvPr/>
        </p:nvSpPr>
        <p:spPr>
          <a:xfrm>
            <a:off x="1490675" y="354800"/>
            <a:ext cx="485775" cy="1123987"/>
          </a:xfrm>
          <a:custGeom>
            <a:rect b="b" l="l" r="r" t="t"/>
            <a:pathLst>
              <a:path extrusionOk="0" h="44767" w="19431">
                <a:moveTo>
                  <a:pt x="16525" y="0"/>
                </a:moveTo>
                <a:lnTo>
                  <a:pt x="0" y="44767"/>
                </a:lnTo>
                <a:lnTo>
                  <a:pt x="3048" y="44767"/>
                </a:lnTo>
                <a:lnTo>
                  <a:pt x="19431" y="95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pic>
        <p:nvPicPr>
          <p:cNvPr id="71" name="Google Shape;7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4412" y="1246650"/>
            <a:ext cx="147625" cy="14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56825" y="850088"/>
            <a:ext cx="147600" cy="14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09225" y="451253"/>
            <a:ext cx="147600" cy="1476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/>
        </p:nvSpPr>
        <p:spPr>
          <a:xfrm>
            <a:off x="2233025" y="463553"/>
            <a:ext cx="8613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123-456-7890</a:t>
            </a:r>
            <a:endParaRPr sz="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2085425" y="862387"/>
            <a:ext cx="10506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633 Gulgowski Hills</a:t>
            </a:r>
            <a:endParaRPr sz="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1928225" y="1257650"/>
            <a:ext cx="10506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example@mail.com</a:t>
            </a:r>
            <a:endParaRPr sz="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