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Quicksand Medium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QuicksandMedium-regular.fntdata"/><Relationship Id="rId10" Type="http://schemas.openxmlformats.org/officeDocument/2006/relationships/font" Target="fonts/PlayfairDisplay-boldItalic.fntdata"/><Relationship Id="rId12" Type="http://schemas.openxmlformats.org/officeDocument/2006/relationships/font" Target="fonts/QuicksandMedium-bold.fntdata"/><Relationship Id="rId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60000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375165" y="750878"/>
            <a:ext cx="4992000" cy="1494670"/>
            <a:chOff x="375165" y="750878"/>
            <a:chExt cx="4992000" cy="149467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5165" y="750878"/>
              <a:ext cx="49920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900">
                  <a:solidFill>
                    <a:srgbClr val="36171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ISABELLA</a:t>
              </a:r>
              <a:endParaRPr sz="3900">
                <a:solidFill>
                  <a:srgbClr val="361714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900">
                  <a:solidFill>
                    <a:srgbClr val="36171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FERNANDEZ</a:t>
              </a:r>
              <a:endParaRPr sz="3900">
                <a:solidFill>
                  <a:srgbClr val="361714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375171" y="2030147"/>
              <a:ext cx="2934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1714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Marketing Manager</a:t>
              </a:r>
              <a:endParaRPr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375171" y="2690647"/>
            <a:ext cx="2934300" cy="646283"/>
            <a:chOff x="375171" y="2690647"/>
            <a:chExt cx="2934300" cy="646283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375171" y="2690647"/>
              <a:ext cx="2934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361714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Olivia Johnson</a:t>
              </a:r>
              <a:endParaRPr sz="13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375171" y="2998230"/>
              <a:ext cx="293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61714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5678 Innovation Avenue Techville</a:t>
              </a:r>
              <a:endParaRPr sz="10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61714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oliviajonson@bluewave.com</a:t>
              </a:r>
              <a:endParaRPr sz="10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sp>
        <p:nvSpPr>
          <p:cNvPr id="61" name="Google Shape;61;p13"/>
          <p:cNvSpPr txBox="1"/>
          <p:nvPr/>
        </p:nvSpPr>
        <p:spPr>
          <a:xfrm>
            <a:off x="375180" y="4054745"/>
            <a:ext cx="68763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 hope this letter finds you well. I am writing to you on behalf of BlueWave Enterprises, a leading player in the technology sector. It's my pleasure to introduce our company and explore potential opportunities for collaboration with TechGen Innovations.</a:t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At BlueWave Enterprises, our mission centers around driving technological advancements that make a difference. With a team of dedicated professionals and a commitment to innovation, we have achieved significant milestones such as launching [mention a successful product or project]. Our overarching goal is to [describe your company's vision or objective].</a:t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We've been impressed by the innovative solutions developed by TechGen Innovations in the field of [recipient's company's area of expertise]. Your company's dedication to [mention a specific achievement or attribute] aligns with our values and aspirations.</a:t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We believe that collaboration between our organizations could yield mutual benefits. Whether it's [mention potential areas of collaboration, such as joint projects, partnerships, or research initiatives], we're excited about the prospect of combining our talents to create exceptional outcomes.</a:t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Thank you for considering this proposal. We look forward to the opportunity of working together and achieving shared success.</a:t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Best regards,</a:t>
            </a:r>
            <a:endParaRPr sz="10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375171" y="9384828"/>
            <a:ext cx="2934300" cy="421162"/>
            <a:chOff x="375171" y="2690647"/>
            <a:chExt cx="2934300" cy="421162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375171" y="2690647"/>
              <a:ext cx="2934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361714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Isabella Fernandez</a:t>
              </a:r>
              <a:endParaRPr sz="13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375171" y="2942610"/>
              <a:ext cx="2934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1714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Marketing Manager</a:t>
              </a:r>
              <a:endParaRPr sz="11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sp>
        <p:nvSpPr>
          <p:cNvPr id="65" name="Google Shape;65;p13"/>
          <p:cNvSpPr txBox="1"/>
          <p:nvPr/>
        </p:nvSpPr>
        <p:spPr>
          <a:xfrm>
            <a:off x="4268621" y="9636790"/>
            <a:ext cx="2934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61714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August 16, 2024</a:t>
            </a:r>
            <a:endParaRPr sz="1100">
              <a:solidFill>
                <a:srgbClr val="361714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