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imelight"/>
      <p:regular r:id="rId7"/>
    </p:embeddedFon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melight-regular.fntdata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9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5200" y="319650"/>
            <a:ext cx="4829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200">
                <a:solidFill>
                  <a:srgbClr val="323732"/>
                </a:solidFill>
                <a:latin typeface="Limelight"/>
                <a:ea typeface="Limelight"/>
                <a:cs typeface="Limelight"/>
                <a:sym typeface="Limelight"/>
              </a:rPr>
              <a:t>Travel Itinerary</a:t>
            </a:r>
            <a:endParaRPr sz="4200">
              <a:solidFill>
                <a:srgbClr val="323732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370775" y="1233775"/>
            <a:ext cx="6833700" cy="0"/>
          </a:xfrm>
          <a:prstGeom prst="straightConnector1">
            <a:avLst/>
          </a:prstGeom>
          <a:noFill/>
          <a:ln cap="flat" cmpd="sng" w="19050">
            <a:solidFill>
              <a:srgbClr val="919B8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6" name="Google Shape;56;p13"/>
          <p:cNvGrpSpPr/>
          <p:nvPr/>
        </p:nvGrpSpPr>
        <p:grpSpPr>
          <a:xfrm>
            <a:off x="5278961" y="728125"/>
            <a:ext cx="1915025" cy="181450"/>
            <a:chOff x="5278961" y="728125"/>
            <a:chExt cx="1915025" cy="181450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5285086" y="909575"/>
              <a:ext cx="1908900" cy="0"/>
            </a:xfrm>
            <a:prstGeom prst="straightConnector1">
              <a:avLst/>
            </a:prstGeom>
            <a:noFill/>
            <a:ln cap="flat" cmpd="sng" w="9525">
              <a:solidFill>
                <a:srgbClr val="E4E4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8" name="Google Shape;58;p13"/>
            <p:cNvSpPr txBox="1"/>
            <p:nvPr/>
          </p:nvSpPr>
          <p:spPr>
            <a:xfrm>
              <a:off x="5278961" y="728125"/>
              <a:ext cx="190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2373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DATE:</a:t>
              </a:r>
              <a:endParaRPr sz="1100">
                <a:solidFill>
                  <a:srgbClr val="32373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5259568" y="443275"/>
            <a:ext cx="1716978" cy="169200"/>
            <a:chOff x="5259568" y="443275"/>
            <a:chExt cx="1716978" cy="1692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5259568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517131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774694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6032257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6289820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6547383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6804946" y="443275"/>
              <a:ext cx="17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919B8A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</a:t>
              </a:r>
              <a:endParaRPr sz="1100">
                <a:solidFill>
                  <a:srgbClr val="919B8A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pic>
        <p:nvPicPr>
          <p:cNvPr id="67" name="Google Shape;67;p13"/>
          <p:cNvPicPr preferRelativeResize="0"/>
          <p:nvPr/>
        </p:nvPicPr>
        <p:blipFill rotWithShape="1">
          <a:blip r:embed="rId3">
            <a:alphaModFix/>
          </a:blip>
          <a:srcRect b="0" l="9098" r="12605" t="7244"/>
          <a:stretch/>
        </p:blipFill>
        <p:spPr>
          <a:xfrm>
            <a:off x="5482786" y="394225"/>
            <a:ext cx="248325" cy="260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13"/>
          <p:cNvGrpSpPr/>
          <p:nvPr/>
        </p:nvGrpSpPr>
        <p:grpSpPr>
          <a:xfrm>
            <a:off x="360200" y="1467675"/>
            <a:ext cx="6844200" cy="837575"/>
            <a:chOff x="360200" y="1467675"/>
            <a:chExt cx="6844200" cy="837575"/>
          </a:xfrm>
        </p:grpSpPr>
        <p:grpSp>
          <p:nvGrpSpPr>
            <p:cNvPr id="69" name="Google Shape;69;p13"/>
            <p:cNvGrpSpPr/>
            <p:nvPr/>
          </p:nvGrpSpPr>
          <p:grpSpPr>
            <a:xfrm>
              <a:off x="360200" y="1467675"/>
              <a:ext cx="6844200" cy="837575"/>
              <a:chOff x="360200" y="1467675"/>
              <a:chExt cx="6844200" cy="837575"/>
            </a:xfrm>
          </p:grpSpPr>
          <p:sp>
            <p:nvSpPr>
              <p:cNvPr id="70" name="Google Shape;70;p13"/>
              <p:cNvSpPr/>
              <p:nvPr/>
            </p:nvSpPr>
            <p:spPr>
              <a:xfrm>
                <a:off x="360200" y="1600850"/>
                <a:ext cx="6844200" cy="704400"/>
              </a:xfrm>
              <a:prstGeom prst="roundRect">
                <a:avLst>
                  <a:gd fmla="val 15119" name="adj"/>
                </a:avLst>
              </a:prstGeom>
              <a:noFill/>
              <a:ln cap="flat" cmpd="sng" w="9525">
                <a:solidFill>
                  <a:srgbClr val="919B8A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1" name="Google Shape;71;p13"/>
              <p:cNvGrpSpPr/>
              <p:nvPr/>
            </p:nvGrpSpPr>
            <p:grpSpPr>
              <a:xfrm>
                <a:off x="459150" y="1467675"/>
                <a:ext cx="1227600" cy="280500"/>
                <a:chOff x="459150" y="1467675"/>
                <a:chExt cx="1227600" cy="280500"/>
              </a:xfrm>
            </p:grpSpPr>
            <p:sp>
              <p:nvSpPr>
                <p:cNvPr id="72" name="Google Shape;72;p13"/>
                <p:cNvSpPr/>
                <p:nvPr/>
              </p:nvSpPr>
              <p:spPr>
                <a:xfrm>
                  <a:off x="459150" y="1467675"/>
                  <a:ext cx="1227600" cy="2805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919B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" name="Google Shape;73;p13"/>
                <p:cNvSpPr txBox="1"/>
                <p:nvPr/>
              </p:nvSpPr>
              <p:spPr>
                <a:xfrm>
                  <a:off x="532950" y="1515525"/>
                  <a:ext cx="10800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lt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WEATHER</a:t>
                  </a:r>
                  <a:endParaRPr sz="1200">
                    <a:solidFill>
                      <a:schemeClr val="lt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</p:grpSp>
        </p:grpSp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618936" y="1795682"/>
              <a:ext cx="475400" cy="398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5" name="Google Shape;75;p13"/>
            <p:cNvGrpSpPr/>
            <p:nvPr/>
          </p:nvGrpSpPr>
          <p:grpSpPr>
            <a:xfrm>
              <a:off x="464299" y="1803345"/>
              <a:ext cx="599630" cy="383000"/>
              <a:chOff x="464299" y="1803345"/>
              <a:chExt cx="599630" cy="383000"/>
            </a:xfrm>
          </p:grpSpPr>
          <p:pic>
            <p:nvPicPr>
              <p:cNvPr id="76" name="Google Shape;76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464299" y="1803345"/>
                <a:ext cx="382976" cy="383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7" name="Google Shape;77;p13"/>
              <p:cNvSpPr/>
              <p:nvPr/>
            </p:nvSpPr>
            <p:spPr>
              <a:xfrm>
                <a:off x="894729" y="1910245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1277638" y="1795677"/>
              <a:ext cx="688391" cy="398335"/>
              <a:chOff x="1277638" y="1795677"/>
              <a:chExt cx="688391" cy="398335"/>
            </a:xfrm>
          </p:grpSpPr>
          <p:pic>
            <p:nvPicPr>
              <p:cNvPr id="79" name="Google Shape;79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1277638" y="1795677"/>
                <a:ext cx="475400" cy="39833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0" name="Google Shape;80;p13"/>
              <p:cNvSpPr/>
              <p:nvPr/>
            </p:nvSpPr>
            <p:spPr>
              <a:xfrm>
                <a:off x="1796829" y="1910245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2142535" y="1795682"/>
              <a:ext cx="647719" cy="398325"/>
              <a:chOff x="2142535" y="1795682"/>
              <a:chExt cx="647719" cy="398325"/>
            </a:xfrm>
          </p:grpSpPr>
          <p:pic>
            <p:nvPicPr>
              <p:cNvPr id="82" name="Google Shape;82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2142535" y="1795682"/>
                <a:ext cx="475388" cy="3983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3" name="Google Shape;83;p13"/>
              <p:cNvSpPr/>
              <p:nvPr/>
            </p:nvSpPr>
            <p:spPr>
              <a:xfrm>
                <a:off x="2621054" y="1910245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3007516" y="1799074"/>
              <a:ext cx="672463" cy="391540"/>
              <a:chOff x="3007516" y="1799074"/>
              <a:chExt cx="672463" cy="391540"/>
            </a:xfrm>
          </p:grpSpPr>
          <p:pic>
            <p:nvPicPr>
              <p:cNvPr id="85" name="Google Shape;85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007516" y="1799074"/>
                <a:ext cx="467275" cy="39154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6" name="Google Shape;86;p13"/>
              <p:cNvSpPr/>
              <p:nvPr/>
            </p:nvSpPr>
            <p:spPr>
              <a:xfrm>
                <a:off x="3510779" y="1910245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3871200" y="1799082"/>
              <a:ext cx="665754" cy="391525"/>
              <a:chOff x="3871200" y="1799082"/>
              <a:chExt cx="665754" cy="391525"/>
            </a:xfrm>
          </p:grpSpPr>
          <p:pic>
            <p:nvPicPr>
              <p:cNvPr id="88" name="Google Shape;88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3871200" y="1799082"/>
                <a:ext cx="467275" cy="3915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9" name="Google Shape;89;p13"/>
              <p:cNvSpPr/>
              <p:nvPr/>
            </p:nvSpPr>
            <p:spPr>
              <a:xfrm>
                <a:off x="4367754" y="1910245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90" name="Google Shape;90;p13"/>
            <p:cNvCxnSpPr/>
            <p:nvPr/>
          </p:nvCxnSpPr>
          <p:spPr>
            <a:xfrm>
              <a:off x="5024500" y="2153367"/>
              <a:ext cx="1967700" cy="0"/>
            </a:xfrm>
            <a:prstGeom prst="straightConnector1">
              <a:avLst/>
            </a:prstGeom>
            <a:noFill/>
            <a:ln cap="flat" cmpd="sng" w="9525">
              <a:solidFill>
                <a:srgbClr val="E4E4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5015994" y="1897388"/>
              <a:ext cx="1967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2"/>
                </a:solidFill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360200" y="2465900"/>
            <a:ext cx="3305100" cy="7790600"/>
            <a:chOff x="360200" y="2465900"/>
            <a:chExt cx="3305100" cy="7790600"/>
          </a:xfrm>
        </p:grpSpPr>
        <p:sp>
          <p:nvSpPr>
            <p:cNvPr id="93" name="Google Shape;93;p13"/>
            <p:cNvSpPr/>
            <p:nvPr/>
          </p:nvSpPr>
          <p:spPr>
            <a:xfrm>
              <a:off x="360200" y="2629000"/>
              <a:ext cx="3305100" cy="7627500"/>
            </a:xfrm>
            <a:prstGeom prst="roundRect">
              <a:avLst>
                <a:gd fmla="val 2711" name="adj"/>
              </a:avLst>
            </a:prstGeom>
            <a:noFill/>
            <a:ln cap="flat" cmpd="sng" w="9525">
              <a:solidFill>
                <a:srgbClr val="919B8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269075" y="2465900"/>
              <a:ext cx="1227000" cy="280500"/>
            </a:xfrm>
            <a:prstGeom prst="roundRect">
              <a:avLst>
                <a:gd fmla="val 50000" name="adj"/>
              </a:avLst>
            </a:prstGeom>
            <a:solidFill>
              <a:srgbClr val="919B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342575" y="2513750"/>
              <a:ext cx="108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SCHEDULE</a:t>
              </a:r>
              <a:endParaRPr sz="1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461400" y="2808075"/>
              <a:ext cx="3073500" cy="7238100"/>
              <a:chOff x="461400" y="2808075"/>
              <a:chExt cx="3073500" cy="7238100"/>
            </a:xfrm>
          </p:grpSpPr>
          <p:cxnSp>
            <p:nvCxnSpPr>
              <p:cNvPr id="97" name="Google Shape;97;p13"/>
              <p:cNvCxnSpPr/>
              <p:nvPr/>
            </p:nvCxnSpPr>
            <p:spPr>
              <a:xfrm>
                <a:off x="461400" y="299242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461400" y="3286313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461400" y="3580200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461400" y="3874088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461400" y="416797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461400" y="4461863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461400" y="4755750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>
                <a:off x="461400" y="5049638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3"/>
              <p:cNvCxnSpPr/>
              <p:nvPr/>
            </p:nvCxnSpPr>
            <p:spPr>
              <a:xfrm>
                <a:off x="461400" y="534352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461400" y="5637413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461400" y="5931300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461400" y="6225188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461400" y="651907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461400" y="6812963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461400" y="7106850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461400" y="7400738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3"/>
              <p:cNvCxnSpPr/>
              <p:nvPr/>
            </p:nvCxnSpPr>
            <p:spPr>
              <a:xfrm>
                <a:off x="461400" y="769462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3"/>
              <p:cNvCxnSpPr/>
              <p:nvPr/>
            </p:nvCxnSpPr>
            <p:spPr>
              <a:xfrm>
                <a:off x="461400" y="7988513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5" name="Google Shape;115;p13"/>
              <p:cNvCxnSpPr/>
              <p:nvPr/>
            </p:nvCxnSpPr>
            <p:spPr>
              <a:xfrm>
                <a:off x="461400" y="8282400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6" name="Google Shape;116;p13"/>
              <p:cNvCxnSpPr/>
              <p:nvPr/>
            </p:nvCxnSpPr>
            <p:spPr>
              <a:xfrm>
                <a:off x="461400" y="8576288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7" name="Google Shape;117;p13"/>
              <p:cNvCxnSpPr/>
              <p:nvPr/>
            </p:nvCxnSpPr>
            <p:spPr>
              <a:xfrm>
                <a:off x="461400" y="887017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8" name="Google Shape;118;p13"/>
              <p:cNvCxnSpPr/>
              <p:nvPr/>
            </p:nvCxnSpPr>
            <p:spPr>
              <a:xfrm>
                <a:off x="461400" y="9164063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9" name="Google Shape;119;p13"/>
              <p:cNvCxnSpPr/>
              <p:nvPr/>
            </p:nvCxnSpPr>
            <p:spPr>
              <a:xfrm>
                <a:off x="461400" y="9457950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>
                <a:off x="461400" y="9751838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>
                <a:off x="461400" y="10045725"/>
                <a:ext cx="3073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1060325" y="2808075"/>
                <a:ext cx="0" cy="723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3" name="Google Shape;123;p13"/>
            <p:cNvGrpSpPr/>
            <p:nvPr/>
          </p:nvGrpSpPr>
          <p:grpSpPr>
            <a:xfrm>
              <a:off x="456550" y="2810275"/>
              <a:ext cx="3078381" cy="7202730"/>
              <a:chOff x="456550" y="2810275"/>
              <a:chExt cx="3078381" cy="7202730"/>
            </a:xfrm>
          </p:grpSpPr>
          <p:grpSp>
            <p:nvGrpSpPr>
              <p:cNvPr id="124" name="Google Shape;124;p13"/>
              <p:cNvGrpSpPr/>
              <p:nvPr/>
            </p:nvGrpSpPr>
            <p:grpSpPr>
              <a:xfrm>
                <a:off x="456550" y="2810275"/>
                <a:ext cx="3078381" cy="153900"/>
                <a:chOff x="456550" y="2810275"/>
                <a:chExt cx="3078381" cy="153900"/>
              </a:xfrm>
            </p:grpSpPr>
            <p:sp>
              <p:nvSpPr>
                <p:cNvPr id="125" name="Google Shape;125;p13"/>
                <p:cNvSpPr txBox="1"/>
                <p:nvPr/>
              </p:nvSpPr>
              <p:spPr>
                <a:xfrm>
                  <a:off x="456550" y="2836525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7:00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26" name="Google Shape;126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27" name="Google Shape;127;p13"/>
              <p:cNvGrpSpPr/>
              <p:nvPr/>
            </p:nvGrpSpPr>
            <p:grpSpPr>
              <a:xfrm>
                <a:off x="456550" y="3103976"/>
                <a:ext cx="3078381" cy="153900"/>
                <a:chOff x="456550" y="2810275"/>
                <a:chExt cx="3078381" cy="153900"/>
              </a:xfrm>
            </p:grpSpPr>
            <p:sp>
              <p:nvSpPr>
                <p:cNvPr id="128" name="Google Shape;128;p13"/>
                <p:cNvSpPr txBox="1"/>
                <p:nvPr/>
              </p:nvSpPr>
              <p:spPr>
                <a:xfrm>
                  <a:off x="456550" y="2836525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7:30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456550" y="3397677"/>
                <a:ext cx="3078381" cy="153900"/>
                <a:chOff x="456550" y="2810275"/>
                <a:chExt cx="3078381" cy="153900"/>
              </a:xfrm>
            </p:grpSpPr>
            <p:sp>
              <p:nvSpPr>
                <p:cNvPr id="131" name="Google Shape;131;p13"/>
                <p:cNvSpPr txBox="1"/>
                <p:nvPr/>
              </p:nvSpPr>
              <p:spPr>
                <a:xfrm>
                  <a:off x="456550" y="2836525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8:00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32" name="Google Shape;132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3" name="Google Shape;133;p13"/>
              <p:cNvGrpSpPr/>
              <p:nvPr/>
            </p:nvGrpSpPr>
            <p:grpSpPr>
              <a:xfrm>
                <a:off x="456550" y="3691379"/>
                <a:ext cx="3078381" cy="153900"/>
                <a:chOff x="456550" y="2810275"/>
                <a:chExt cx="3078381" cy="153900"/>
              </a:xfrm>
            </p:grpSpPr>
            <p:sp>
              <p:nvSpPr>
                <p:cNvPr id="134" name="Google Shape;134;p13"/>
                <p:cNvSpPr txBox="1"/>
                <p:nvPr/>
              </p:nvSpPr>
              <p:spPr>
                <a:xfrm>
                  <a:off x="456550" y="2836524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8:30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6" name="Google Shape;136;p13"/>
              <p:cNvGrpSpPr/>
              <p:nvPr/>
            </p:nvGrpSpPr>
            <p:grpSpPr>
              <a:xfrm>
                <a:off x="456550" y="3985080"/>
                <a:ext cx="3078381" cy="153900"/>
                <a:chOff x="456550" y="2810275"/>
                <a:chExt cx="3078381" cy="153900"/>
              </a:xfrm>
            </p:grpSpPr>
            <p:sp>
              <p:nvSpPr>
                <p:cNvPr id="137" name="Google Shape;137;p13"/>
                <p:cNvSpPr txBox="1"/>
                <p:nvPr/>
              </p:nvSpPr>
              <p:spPr>
                <a:xfrm>
                  <a:off x="456550" y="2836524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9:00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9" name="Google Shape;139;p13"/>
              <p:cNvGrpSpPr/>
              <p:nvPr/>
            </p:nvGrpSpPr>
            <p:grpSpPr>
              <a:xfrm>
                <a:off x="456550" y="4278781"/>
                <a:ext cx="3078381" cy="153900"/>
                <a:chOff x="456550" y="2810275"/>
                <a:chExt cx="3078381" cy="153900"/>
              </a:xfrm>
            </p:grpSpPr>
            <p:sp>
              <p:nvSpPr>
                <p:cNvPr id="140" name="Google Shape;140;p13"/>
                <p:cNvSpPr txBox="1"/>
                <p:nvPr/>
              </p:nvSpPr>
              <p:spPr>
                <a:xfrm>
                  <a:off x="456550" y="2836524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9:30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41" name="Google Shape;141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2" name="Google Shape;142;p13"/>
              <p:cNvGrpSpPr/>
              <p:nvPr/>
            </p:nvGrpSpPr>
            <p:grpSpPr>
              <a:xfrm>
                <a:off x="456550" y="4572482"/>
                <a:ext cx="3078381" cy="153900"/>
                <a:chOff x="456550" y="2810275"/>
                <a:chExt cx="3078381" cy="153900"/>
              </a:xfrm>
            </p:grpSpPr>
            <p:sp>
              <p:nvSpPr>
                <p:cNvPr id="143" name="Google Shape;143;p13"/>
                <p:cNvSpPr txBox="1"/>
                <p:nvPr/>
              </p:nvSpPr>
              <p:spPr>
                <a:xfrm>
                  <a:off x="456550" y="2836524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10:00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44" name="Google Shape;144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5" name="Google Shape;145;p13"/>
              <p:cNvGrpSpPr/>
              <p:nvPr/>
            </p:nvGrpSpPr>
            <p:grpSpPr>
              <a:xfrm>
                <a:off x="456550" y="4866184"/>
                <a:ext cx="3078381" cy="153900"/>
                <a:chOff x="456550" y="2810275"/>
                <a:chExt cx="3078381" cy="153900"/>
              </a:xfrm>
            </p:grpSpPr>
            <p:sp>
              <p:nvSpPr>
                <p:cNvPr id="146" name="Google Shape;146;p13"/>
                <p:cNvSpPr txBox="1"/>
                <p:nvPr/>
              </p:nvSpPr>
              <p:spPr>
                <a:xfrm>
                  <a:off x="456550" y="2836524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10:30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47" name="Google Shape;147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8" name="Google Shape;148;p13"/>
              <p:cNvGrpSpPr/>
              <p:nvPr/>
            </p:nvGrpSpPr>
            <p:grpSpPr>
              <a:xfrm>
                <a:off x="456550" y="5159885"/>
                <a:ext cx="3078381" cy="153900"/>
                <a:chOff x="456550" y="2810275"/>
                <a:chExt cx="3078381" cy="153900"/>
              </a:xfrm>
            </p:grpSpPr>
            <p:sp>
              <p:nvSpPr>
                <p:cNvPr id="149" name="Google Shape;149;p13"/>
                <p:cNvSpPr txBox="1"/>
                <p:nvPr/>
              </p:nvSpPr>
              <p:spPr>
                <a:xfrm>
                  <a:off x="456550" y="2836523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11:00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50" name="Google Shape;150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51" name="Google Shape;151;p13"/>
              <p:cNvGrpSpPr/>
              <p:nvPr/>
            </p:nvGrpSpPr>
            <p:grpSpPr>
              <a:xfrm>
                <a:off x="456550" y="5453586"/>
                <a:ext cx="3078381" cy="153900"/>
                <a:chOff x="456550" y="2810275"/>
                <a:chExt cx="3078381" cy="153900"/>
              </a:xfrm>
            </p:grpSpPr>
            <p:sp>
              <p:nvSpPr>
                <p:cNvPr id="152" name="Google Shape;152;p13"/>
                <p:cNvSpPr txBox="1"/>
                <p:nvPr/>
              </p:nvSpPr>
              <p:spPr>
                <a:xfrm>
                  <a:off x="456550" y="2836523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11:30 AM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53" name="Google Shape;153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54" name="Google Shape;154;p13"/>
              <p:cNvGrpSpPr/>
              <p:nvPr/>
            </p:nvGrpSpPr>
            <p:grpSpPr>
              <a:xfrm>
                <a:off x="456550" y="5747287"/>
                <a:ext cx="3078381" cy="153900"/>
                <a:chOff x="456550" y="2810275"/>
                <a:chExt cx="3078381" cy="153900"/>
              </a:xfrm>
            </p:grpSpPr>
            <p:sp>
              <p:nvSpPr>
                <p:cNvPr id="155" name="Google Shape;155;p13"/>
                <p:cNvSpPr txBox="1"/>
                <p:nvPr/>
              </p:nvSpPr>
              <p:spPr>
                <a:xfrm>
                  <a:off x="456550" y="2836523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12:00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56" name="Google Shape;156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57" name="Google Shape;157;p13"/>
              <p:cNvGrpSpPr/>
              <p:nvPr/>
            </p:nvGrpSpPr>
            <p:grpSpPr>
              <a:xfrm>
                <a:off x="456550" y="6040989"/>
                <a:ext cx="3078381" cy="153900"/>
                <a:chOff x="456550" y="2810275"/>
                <a:chExt cx="3078381" cy="153900"/>
              </a:xfrm>
            </p:grpSpPr>
            <p:sp>
              <p:nvSpPr>
                <p:cNvPr id="158" name="Google Shape;158;p13"/>
                <p:cNvSpPr txBox="1"/>
                <p:nvPr/>
              </p:nvSpPr>
              <p:spPr>
                <a:xfrm>
                  <a:off x="456550" y="2836523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12:30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59" name="Google Shape;159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0" name="Google Shape;160;p13"/>
              <p:cNvGrpSpPr/>
              <p:nvPr/>
            </p:nvGrpSpPr>
            <p:grpSpPr>
              <a:xfrm>
                <a:off x="456550" y="6334690"/>
                <a:ext cx="3078381" cy="153900"/>
                <a:chOff x="456550" y="2810275"/>
                <a:chExt cx="3078381" cy="153900"/>
              </a:xfrm>
            </p:grpSpPr>
            <p:sp>
              <p:nvSpPr>
                <p:cNvPr id="161" name="Google Shape;161;p13"/>
                <p:cNvSpPr txBox="1"/>
                <p:nvPr/>
              </p:nvSpPr>
              <p:spPr>
                <a:xfrm>
                  <a:off x="456550" y="2836523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62" name="Google Shape;162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3" name="Google Shape;163;p13"/>
              <p:cNvGrpSpPr/>
              <p:nvPr/>
            </p:nvGrpSpPr>
            <p:grpSpPr>
              <a:xfrm>
                <a:off x="456550" y="6628391"/>
                <a:ext cx="3078381" cy="153900"/>
                <a:chOff x="456550" y="2810275"/>
                <a:chExt cx="3078381" cy="153900"/>
              </a:xfrm>
            </p:grpSpPr>
            <p:sp>
              <p:nvSpPr>
                <p:cNvPr id="164" name="Google Shape;164;p13"/>
                <p:cNvSpPr txBox="1"/>
                <p:nvPr/>
              </p:nvSpPr>
              <p:spPr>
                <a:xfrm>
                  <a:off x="456550" y="2836522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1:30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65" name="Google Shape;165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6" name="Google Shape;166;p13"/>
              <p:cNvGrpSpPr/>
              <p:nvPr/>
            </p:nvGrpSpPr>
            <p:grpSpPr>
              <a:xfrm>
                <a:off x="456550" y="6922092"/>
                <a:ext cx="3078381" cy="153900"/>
                <a:chOff x="456550" y="2810275"/>
                <a:chExt cx="3078381" cy="153900"/>
              </a:xfrm>
            </p:grpSpPr>
            <p:sp>
              <p:nvSpPr>
                <p:cNvPr id="167" name="Google Shape;167;p13"/>
                <p:cNvSpPr txBox="1"/>
                <p:nvPr/>
              </p:nvSpPr>
              <p:spPr>
                <a:xfrm>
                  <a:off x="456550" y="2836522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2:00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69" name="Google Shape;169;p13"/>
              <p:cNvGrpSpPr/>
              <p:nvPr/>
            </p:nvGrpSpPr>
            <p:grpSpPr>
              <a:xfrm>
                <a:off x="456550" y="7215794"/>
                <a:ext cx="3078381" cy="153900"/>
                <a:chOff x="456550" y="2810275"/>
                <a:chExt cx="3078381" cy="153900"/>
              </a:xfrm>
            </p:grpSpPr>
            <p:sp>
              <p:nvSpPr>
                <p:cNvPr id="170" name="Google Shape;170;p13"/>
                <p:cNvSpPr txBox="1"/>
                <p:nvPr/>
              </p:nvSpPr>
              <p:spPr>
                <a:xfrm>
                  <a:off x="456550" y="2836522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2:30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71" name="Google Shape;171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72" name="Google Shape;172;p13"/>
              <p:cNvGrpSpPr/>
              <p:nvPr/>
            </p:nvGrpSpPr>
            <p:grpSpPr>
              <a:xfrm>
                <a:off x="456550" y="7509495"/>
                <a:ext cx="3078381" cy="153900"/>
                <a:chOff x="456550" y="2810275"/>
                <a:chExt cx="3078381" cy="153900"/>
              </a:xfrm>
            </p:grpSpPr>
            <p:sp>
              <p:nvSpPr>
                <p:cNvPr id="173" name="Google Shape;173;p13"/>
                <p:cNvSpPr txBox="1"/>
                <p:nvPr/>
              </p:nvSpPr>
              <p:spPr>
                <a:xfrm>
                  <a:off x="456550" y="2836522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3:00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74" name="Google Shape;174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75" name="Google Shape;175;p13"/>
              <p:cNvGrpSpPr/>
              <p:nvPr/>
            </p:nvGrpSpPr>
            <p:grpSpPr>
              <a:xfrm>
                <a:off x="456550" y="7803196"/>
                <a:ext cx="3078381" cy="153900"/>
                <a:chOff x="456550" y="2810275"/>
                <a:chExt cx="3078381" cy="153900"/>
              </a:xfrm>
            </p:grpSpPr>
            <p:sp>
              <p:nvSpPr>
                <p:cNvPr id="176" name="Google Shape;176;p13"/>
                <p:cNvSpPr txBox="1"/>
                <p:nvPr/>
              </p:nvSpPr>
              <p:spPr>
                <a:xfrm>
                  <a:off x="456550" y="2836522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3:30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77" name="Google Shape;177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78" name="Google Shape;178;p13"/>
              <p:cNvGrpSpPr/>
              <p:nvPr/>
            </p:nvGrpSpPr>
            <p:grpSpPr>
              <a:xfrm>
                <a:off x="456550" y="8096897"/>
                <a:ext cx="3078381" cy="153900"/>
                <a:chOff x="456550" y="2810275"/>
                <a:chExt cx="3078381" cy="153900"/>
              </a:xfrm>
            </p:grpSpPr>
            <p:sp>
              <p:nvSpPr>
                <p:cNvPr id="179" name="Google Shape;179;p13"/>
                <p:cNvSpPr txBox="1"/>
                <p:nvPr/>
              </p:nvSpPr>
              <p:spPr>
                <a:xfrm>
                  <a:off x="456550" y="2836521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4:00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80" name="Google Shape;180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81" name="Google Shape;181;p13"/>
              <p:cNvGrpSpPr/>
              <p:nvPr/>
            </p:nvGrpSpPr>
            <p:grpSpPr>
              <a:xfrm>
                <a:off x="456550" y="8390599"/>
                <a:ext cx="3078381" cy="153900"/>
                <a:chOff x="456550" y="2810275"/>
                <a:chExt cx="3078381" cy="153900"/>
              </a:xfrm>
            </p:grpSpPr>
            <p:sp>
              <p:nvSpPr>
                <p:cNvPr id="182" name="Google Shape;182;p13"/>
                <p:cNvSpPr txBox="1"/>
                <p:nvPr/>
              </p:nvSpPr>
              <p:spPr>
                <a:xfrm>
                  <a:off x="456550" y="2836521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4:30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83" name="Google Shape;183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84" name="Google Shape;184;p13"/>
              <p:cNvGrpSpPr/>
              <p:nvPr/>
            </p:nvGrpSpPr>
            <p:grpSpPr>
              <a:xfrm>
                <a:off x="456550" y="8684300"/>
                <a:ext cx="3078381" cy="153900"/>
                <a:chOff x="456550" y="2810275"/>
                <a:chExt cx="3078381" cy="153900"/>
              </a:xfrm>
            </p:grpSpPr>
            <p:sp>
              <p:nvSpPr>
                <p:cNvPr id="185" name="Google Shape;185;p13"/>
                <p:cNvSpPr txBox="1"/>
                <p:nvPr/>
              </p:nvSpPr>
              <p:spPr>
                <a:xfrm>
                  <a:off x="456550" y="2836521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5:00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86" name="Google Shape;186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87" name="Google Shape;187;p13"/>
              <p:cNvGrpSpPr/>
              <p:nvPr/>
            </p:nvGrpSpPr>
            <p:grpSpPr>
              <a:xfrm>
                <a:off x="456550" y="8978001"/>
                <a:ext cx="3078381" cy="153900"/>
                <a:chOff x="456550" y="2810275"/>
                <a:chExt cx="3078381" cy="153900"/>
              </a:xfrm>
            </p:grpSpPr>
            <p:sp>
              <p:nvSpPr>
                <p:cNvPr id="188" name="Google Shape;188;p13"/>
                <p:cNvSpPr txBox="1"/>
                <p:nvPr/>
              </p:nvSpPr>
              <p:spPr>
                <a:xfrm>
                  <a:off x="456550" y="2836521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5:30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89" name="Google Shape;189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90" name="Google Shape;190;p13"/>
              <p:cNvGrpSpPr/>
              <p:nvPr/>
            </p:nvGrpSpPr>
            <p:grpSpPr>
              <a:xfrm>
                <a:off x="456550" y="9271702"/>
                <a:ext cx="3078381" cy="153900"/>
                <a:chOff x="456550" y="2810275"/>
                <a:chExt cx="3078381" cy="153900"/>
              </a:xfrm>
            </p:grpSpPr>
            <p:sp>
              <p:nvSpPr>
                <p:cNvPr id="191" name="Google Shape;191;p13"/>
                <p:cNvSpPr txBox="1"/>
                <p:nvPr/>
              </p:nvSpPr>
              <p:spPr>
                <a:xfrm>
                  <a:off x="456550" y="2836521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6:00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92" name="Google Shape;192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93" name="Google Shape;193;p13"/>
              <p:cNvGrpSpPr/>
              <p:nvPr/>
            </p:nvGrpSpPr>
            <p:grpSpPr>
              <a:xfrm>
                <a:off x="456550" y="9565404"/>
                <a:ext cx="3078381" cy="153900"/>
                <a:chOff x="456550" y="2810275"/>
                <a:chExt cx="3078381" cy="153900"/>
              </a:xfrm>
            </p:grpSpPr>
            <p:sp>
              <p:nvSpPr>
                <p:cNvPr id="194" name="Google Shape;194;p13"/>
                <p:cNvSpPr txBox="1"/>
                <p:nvPr/>
              </p:nvSpPr>
              <p:spPr>
                <a:xfrm>
                  <a:off x="456550" y="2836520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6:30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95" name="Google Shape;195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96" name="Google Shape;196;p13"/>
              <p:cNvGrpSpPr/>
              <p:nvPr/>
            </p:nvGrpSpPr>
            <p:grpSpPr>
              <a:xfrm>
                <a:off x="456550" y="9859105"/>
                <a:ext cx="3078381" cy="153900"/>
                <a:chOff x="456550" y="2810275"/>
                <a:chExt cx="3078381" cy="153900"/>
              </a:xfrm>
            </p:grpSpPr>
            <p:sp>
              <p:nvSpPr>
                <p:cNvPr id="197" name="Google Shape;197;p13"/>
                <p:cNvSpPr txBox="1"/>
                <p:nvPr/>
              </p:nvSpPr>
              <p:spPr>
                <a:xfrm>
                  <a:off x="456550" y="2836520"/>
                  <a:ext cx="5619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732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7:00 PM</a:t>
                  </a:r>
                  <a:endParaRPr sz="800">
                    <a:solidFill>
                      <a:srgbClr val="32373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198" name="Google Shape;198;p13"/>
                <p:cNvSpPr txBox="1"/>
                <p:nvPr/>
              </p:nvSpPr>
              <p:spPr>
                <a:xfrm>
                  <a:off x="1106431" y="2810275"/>
                  <a:ext cx="2428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32373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</p:grpSp>
      <p:grpSp>
        <p:nvGrpSpPr>
          <p:cNvPr id="199" name="Google Shape;199;p13"/>
          <p:cNvGrpSpPr/>
          <p:nvPr/>
        </p:nvGrpSpPr>
        <p:grpSpPr>
          <a:xfrm>
            <a:off x="3900200" y="2465900"/>
            <a:ext cx="3305100" cy="4541900"/>
            <a:chOff x="3900200" y="2465900"/>
            <a:chExt cx="3305100" cy="4541900"/>
          </a:xfrm>
        </p:grpSpPr>
        <p:sp>
          <p:nvSpPr>
            <p:cNvPr id="200" name="Google Shape;200;p13"/>
            <p:cNvSpPr/>
            <p:nvPr/>
          </p:nvSpPr>
          <p:spPr>
            <a:xfrm>
              <a:off x="3900200" y="2629000"/>
              <a:ext cx="3305100" cy="4378800"/>
            </a:xfrm>
            <a:prstGeom prst="roundRect">
              <a:avLst>
                <a:gd fmla="val 2711" name="adj"/>
              </a:avLst>
            </a:prstGeom>
            <a:noFill/>
            <a:ln cap="flat" cmpd="sng" w="9525">
              <a:solidFill>
                <a:srgbClr val="919B8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1" name="Google Shape;201;p13"/>
            <p:cNvGrpSpPr/>
            <p:nvPr/>
          </p:nvGrpSpPr>
          <p:grpSpPr>
            <a:xfrm>
              <a:off x="4809800" y="2465900"/>
              <a:ext cx="1485900" cy="280500"/>
              <a:chOff x="4809800" y="2465900"/>
              <a:chExt cx="1485900" cy="280500"/>
            </a:xfrm>
          </p:grpSpPr>
          <p:sp>
            <p:nvSpPr>
              <p:cNvPr id="202" name="Google Shape;202;p13"/>
              <p:cNvSpPr/>
              <p:nvPr/>
            </p:nvSpPr>
            <p:spPr>
              <a:xfrm>
                <a:off x="4809800" y="2465900"/>
                <a:ext cx="1485900" cy="280500"/>
              </a:xfrm>
              <a:prstGeom prst="roundRect">
                <a:avLst>
                  <a:gd fmla="val 50000" name="adj"/>
                </a:avLst>
              </a:prstGeom>
              <a:solidFill>
                <a:srgbClr val="919B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3"/>
              <p:cNvSpPr txBox="1"/>
              <p:nvPr/>
            </p:nvSpPr>
            <p:spPr>
              <a:xfrm>
                <a:off x="4878350" y="2513750"/>
                <a:ext cx="13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TO DO / SEE</a:t>
                </a:r>
                <a:endParaRPr sz="12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204" name="Google Shape;204;p13"/>
            <p:cNvGrpSpPr/>
            <p:nvPr/>
          </p:nvGrpSpPr>
          <p:grpSpPr>
            <a:xfrm>
              <a:off x="3996554" y="2810275"/>
              <a:ext cx="3078421" cy="182150"/>
              <a:chOff x="3996554" y="2810275"/>
              <a:chExt cx="3078421" cy="182150"/>
            </a:xfrm>
          </p:grpSpPr>
          <p:cxnSp>
            <p:nvCxnSpPr>
              <p:cNvPr id="205" name="Google Shape;205;p13"/>
              <p:cNvCxnSpPr/>
              <p:nvPr/>
            </p:nvCxnSpPr>
            <p:spPr>
              <a:xfrm>
                <a:off x="4275675" y="2992425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6" name="Google Shape;206;p13"/>
              <p:cNvSpPr txBox="1"/>
              <p:nvPr/>
            </p:nvSpPr>
            <p:spPr>
              <a:xfrm>
                <a:off x="4275624" y="2810275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07" name="Google Shape;207;p13"/>
              <p:cNvSpPr/>
              <p:nvPr/>
            </p:nvSpPr>
            <p:spPr>
              <a:xfrm>
                <a:off x="3996554" y="2823220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3996554" y="3103977"/>
              <a:ext cx="3078421" cy="182437"/>
              <a:chOff x="3996554" y="3103977"/>
              <a:chExt cx="3078421" cy="182437"/>
            </a:xfrm>
          </p:grpSpPr>
          <p:cxnSp>
            <p:nvCxnSpPr>
              <p:cNvPr id="209" name="Google Shape;209;p13"/>
              <p:cNvCxnSpPr/>
              <p:nvPr/>
            </p:nvCxnSpPr>
            <p:spPr>
              <a:xfrm>
                <a:off x="4275675" y="3286313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0" name="Google Shape;210;p13"/>
              <p:cNvSpPr txBox="1"/>
              <p:nvPr/>
            </p:nvSpPr>
            <p:spPr>
              <a:xfrm>
                <a:off x="4275624" y="3103977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1" name="Google Shape;211;p13"/>
              <p:cNvSpPr/>
              <p:nvPr/>
            </p:nvSpPr>
            <p:spPr>
              <a:xfrm>
                <a:off x="3996554" y="3117214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3996554" y="3397679"/>
              <a:ext cx="3078421" cy="182730"/>
              <a:chOff x="3996554" y="3397679"/>
              <a:chExt cx="3078421" cy="182730"/>
            </a:xfrm>
          </p:grpSpPr>
          <p:cxnSp>
            <p:nvCxnSpPr>
              <p:cNvPr id="213" name="Google Shape;213;p13"/>
              <p:cNvCxnSpPr/>
              <p:nvPr/>
            </p:nvCxnSpPr>
            <p:spPr>
              <a:xfrm>
                <a:off x="4275675" y="3580202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4" name="Google Shape;214;p13"/>
              <p:cNvSpPr txBox="1"/>
              <p:nvPr/>
            </p:nvSpPr>
            <p:spPr>
              <a:xfrm>
                <a:off x="4275624" y="3397679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3996554" y="3411209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6" name="Google Shape;216;p13"/>
            <p:cNvGrpSpPr/>
            <p:nvPr/>
          </p:nvGrpSpPr>
          <p:grpSpPr>
            <a:xfrm>
              <a:off x="3996554" y="3691381"/>
              <a:ext cx="3078421" cy="183023"/>
              <a:chOff x="3996554" y="3691381"/>
              <a:chExt cx="3078421" cy="183023"/>
            </a:xfrm>
          </p:grpSpPr>
          <p:cxnSp>
            <p:nvCxnSpPr>
              <p:cNvPr id="217" name="Google Shape;217;p13"/>
              <p:cNvCxnSpPr/>
              <p:nvPr/>
            </p:nvCxnSpPr>
            <p:spPr>
              <a:xfrm>
                <a:off x="4275675" y="3874090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8" name="Google Shape;218;p13"/>
              <p:cNvSpPr txBox="1"/>
              <p:nvPr/>
            </p:nvSpPr>
            <p:spPr>
              <a:xfrm>
                <a:off x="4275624" y="3691381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3996554" y="3705204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0" name="Google Shape;220;p13"/>
            <p:cNvGrpSpPr/>
            <p:nvPr/>
          </p:nvGrpSpPr>
          <p:grpSpPr>
            <a:xfrm>
              <a:off x="3996554" y="3985083"/>
              <a:ext cx="3078421" cy="183316"/>
              <a:chOff x="3996554" y="3985083"/>
              <a:chExt cx="3078421" cy="183316"/>
            </a:xfrm>
          </p:grpSpPr>
          <p:cxnSp>
            <p:nvCxnSpPr>
              <p:cNvPr id="221" name="Google Shape;221;p13"/>
              <p:cNvCxnSpPr/>
              <p:nvPr/>
            </p:nvCxnSpPr>
            <p:spPr>
              <a:xfrm>
                <a:off x="4275675" y="4167979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2" name="Google Shape;222;p13"/>
              <p:cNvSpPr txBox="1"/>
              <p:nvPr/>
            </p:nvSpPr>
            <p:spPr>
              <a:xfrm>
                <a:off x="4275624" y="3985083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3996554" y="3999198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4" name="Google Shape;224;p13"/>
            <p:cNvGrpSpPr/>
            <p:nvPr/>
          </p:nvGrpSpPr>
          <p:grpSpPr>
            <a:xfrm>
              <a:off x="3996554" y="4278784"/>
              <a:ext cx="3078421" cy="183609"/>
              <a:chOff x="3996554" y="4278784"/>
              <a:chExt cx="3078421" cy="183609"/>
            </a:xfrm>
          </p:grpSpPr>
          <p:cxnSp>
            <p:nvCxnSpPr>
              <p:cNvPr id="225" name="Google Shape;225;p13"/>
              <p:cNvCxnSpPr/>
              <p:nvPr/>
            </p:nvCxnSpPr>
            <p:spPr>
              <a:xfrm>
                <a:off x="4275675" y="4461867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6" name="Google Shape;226;p13"/>
              <p:cNvSpPr txBox="1"/>
              <p:nvPr/>
            </p:nvSpPr>
            <p:spPr>
              <a:xfrm>
                <a:off x="4275624" y="4278784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27" name="Google Shape;227;p13"/>
              <p:cNvSpPr/>
              <p:nvPr/>
            </p:nvSpPr>
            <p:spPr>
              <a:xfrm>
                <a:off x="3996554" y="4293193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3996554" y="4572486"/>
              <a:ext cx="3078421" cy="183901"/>
              <a:chOff x="3996554" y="4572486"/>
              <a:chExt cx="3078421" cy="183901"/>
            </a:xfrm>
          </p:grpSpPr>
          <p:cxnSp>
            <p:nvCxnSpPr>
              <p:cNvPr id="229" name="Google Shape;229;p13"/>
              <p:cNvCxnSpPr/>
              <p:nvPr/>
            </p:nvCxnSpPr>
            <p:spPr>
              <a:xfrm>
                <a:off x="4275675" y="4755756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0" name="Google Shape;230;p13"/>
              <p:cNvSpPr txBox="1"/>
              <p:nvPr/>
            </p:nvSpPr>
            <p:spPr>
              <a:xfrm>
                <a:off x="4275624" y="4572486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996554" y="4587188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3996554" y="4866188"/>
              <a:ext cx="3078421" cy="184194"/>
              <a:chOff x="3996554" y="4866188"/>
              <a:chExt cx="3078421" cy="184194"/>
            </a:xfrm>
          </p:grpSpPr>
          <p:cxnSp>
            <p:nvCxnSpPr>
              <p:cNvPr id="233" name="Google Shape;233;p13"/>
              <p:cNvCxnSpPr/>
              <p:nvPr/>
            </p:nvCxnSpPr>
            <p:spPr>
              <a:xfrm>
                <a:off x="4275675" y="5049644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4" name="Google Shape;234;p13"/>
              <p:cNvSpPr txBox="1"/>
              <p:nvPr/>
            </p:nvSpPr>
            <p:spPr>
              <a:xfrm>
                <a:off x="4275624" y="4866188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3996554" y="4881183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6" name="Google Shape;236;p13"/>
            <p:cNvGrpSpPr/>
            <p:nvPr/>
          </p:nvGrpSpPr>
          <p:grpSpPr>
            <a:xfrm>
              <a:off x="3996554" y="5159890"/>
              <a:ext cx="3078421" cy="184487"/>
              <a:chOff x="3996554" y="5159890"/>
              <a:chExt cx="3078421" cy="184487"/>
            </a:xfrm>
          </p:grpSpPr>
          <p:cxnSp>
            <p:nvCxnSpPr>
              <p:cNvPr id="237" name="Google Shape;237;p13"/>
              <p:cNvCxnSpPr/>
              <p:nvPr/>
            </p:nvCxnSpPr>
            <p:spPr>
              <a:xfrm>
                <a:off x="4275675" y="5343533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8" name="Google Shape;238;p13"/>
              <p:cNvSpPr txBox="1"/>
              <p:nvPr/>
            </p:nvSpPr>
            <p:spPr>
              <a:xfrm>
                <a:off x="4275624" y="5159890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39" name="Google Shape;239;p13"/>
              <p:cNvSpPr/>
              <p:nvPr/>
            </p:nvSpPr>
            <p:spPr>
              <a:xfrm>
                <a:off x="3996554" y="5175177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0" name="Google Shape;240;p13"/>
            <p:cNvGrpSpPr/>
            <p:nvPr/>
          </p:nvGrpSpPr>
          <p:grpSpPr>
            <a:xfrm>
              <a:off x="3996554" y="5453592"/>
              <a:ext cx="3078421" cy="184780"/>
              <a:chOff x="3996554" y="5453592"/>
              <a:chExt cx="3078421" cy="184780"/>
            </a:xfrm>
          </p:grpSpPr>
          <p:cxnSp>
            <p:nvCxnSpPr>
              <p:cNvPr id="241" name="Google Shape;241;p13"/>
              <p:cNvCxnSpPr/>
              <p:nvPr/>
            </p:nvCxnSpPr>
            <p:spPr>
              <a:xfrm>
                <a:off x="4275675" y="5637421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2" name="Google Shape;242;p13"/>
              <p:cNvSpPr txBox="1"/>
              <p:nvPr/>
            </p:nvSpPr>
            <p:spPr>
              <a:xfrm>
                <a:off x="4275624" y="5453592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43" name="Google Shape;243;p13"/>
              <p:cNvSpPr/>
              <p:nvPr/>
            </p:nvSpPr>
            <p:spPr>
              <a:xfrm>
                <a:off x="3996554" y="5469172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4" name="Google Shape;244;p13"/>
            <p:cNvGrpSpPr/>
            <p:nvPr/>
          </p:nvGrpSpPr>
          <p:grpSpPr>
            <a:xfrm>
              <a:off x="3996554" y="5747294"/>
              <a:ext cx="3078421" cy="185073"/>
              <a:chOff x="3996554" y="5747294"/>
              <a:chExt cx="3078421" cy="185073"/>
            </a:xfrm>
          </p:grpSpPr>
          <p:cxnSp>
            <p:nvCxnSpPr>
              <p:cNvPr id="245" name="Google Shape;245;p13"/>
              <p:cNvCxnSpPr/>
              <p:nvPr/>
            </p:nvCxnSpPr>
            <p:spPr>
              <a:xfrm>
                <a:off x="4275675" y="5931310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6" name="Google Shape;246;p13"/>
              <p:cNvSpPr txBox="1"/>
              <p:nvPr/>
            </p:nvSpPr>
            <p:spPr>
              <a:xfrm>
                <a:off x="4275624" y="5747294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47" name="Google Shape;247;p13"/>
              <p:cNvSpPr/>
              <p:nvPr/>
            </p:nvSpPr>
            <p:spPr>
              <a:xfrm>
                <a:off x="3996554" y="5763167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8" name="Google Shape;248;p13"/>
            <p:cNvGrpSpPr/>
            <p:nvPr/>
          </p:nvGrpSpPr>
          <p:grpSpPr>
            <a:xfrm>
              <a:off x="3996554" y="6040996"/>
              <a:ext cx="3078421" cy="185365"/>
              <a:chOff x="3996554" y="6040996"/>
              <a:chExt cx="3078421" cy="185365"/>
            </a:xfrm>
          </p:grpSpPr>
          <p:cxnSp>
            <p:nvCxnSpPr>
              <p:cNvPr id="249" name="Google Shape;249;p13"/>
              <p:cNvCxnSpPr/>
              <p:nvPr/>
            </p:nvCxnSpPr>
            <p:spPr>
              <a:xfrm>
                <a:off x="4275675" y="6225198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0" name="Google Shape;250;p13"/>
              <p:cNvSpPr txBox="1"/>
              <p:nvPr/>
            </p:nvSpPr>
            <p:spPr>
              <a:xfrm>
                <a:off x="4275624" y="6040996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3996554" y="6057161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2" name="Google Shape;252;p13"/>
            <p:cNvGrpSpPr/>
            <p:nvPr/>
          </p:nvGrpSpPr>
          <p:grpSpPr>
            <a:xfrm>
              <a:off x="3996554" y="6334698"/>
              <a:ext cx="3078421" cy="185658"/>
              <a:chOff x="3996554" y="6334698"/>
              <a:chExt cx="3078421" cy="185658"/>
            </a:xfrm>
          </p:grpSpPr>
          <p:cxnSp>
            <p:nvCxnSpPr>
              <p:cNvPr id="253" name="Google Shape;253;p13"/>
              <p:cNvCxnSpPr/>
              <p:nvPr/>
            </p:nvCxnSpPr>
            <p:spPr>
              <a:xfrm>
                <a:off x="4275675" y="6519087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4" name="Google Shape;254;p13"/>
              <p:cNvSpPr txBox="1"/>
              <p:nvPr/>
            </p:nvSpPr>
            <p:spPr>
              <a:xfrm>
                <a:off x="4275624" y="6334698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5" name="Google Shape;255;p13"/>
              <p:cNvSpPr/>
              <p:nvPr/>
            </p:nvSpPr>
            <p:spPr>
              <a:xfrm>
                <a:off x="3996554" y="6351156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6" name="Google Shape;256;p13"/>
            <p:cNvGrpSpPr/>
            <p:nvPr/>
          </p:nvGrpSpPr>
          <p:grpSpPr>
            <a:xfrm>
              <a:off x="3996554" y="6628400"/>
              <a:ext cx="3078421" cy="185951"/>
              <a:chOff x="3996554" y="6628400"/>
              <a:chExt cx="3078421" cy="185951"/>
            </a:xfrm>
          </p:grpSpPr>
          <p:cxnSp>
            <p:nvCxnSpPr>
              <p:cNvPr id="257" name="Google Shape;257;p13"/>
              <p:cNvCxnSpPr/>
              <p:nvPr/>
            </p:nvCxnSpPr>
            <p:spPr>
              <a:xfrm>
                <a:off x="4275675" y="6812975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8" name="Google Shape;258;p13"/>
              <p:cNvSpPr txBox="1"/>
              <p:nvPr/>
            </p:nvSpPr>
            <p:spPr>
              <a:xfrm>
                <a:off x="4275624" y="6628400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9" name="Google Shape;259;p13"/>
              <p:cNvSpPr/>
              <p:nvPr/>
            </p:nvSpPr>
            <p:spPr>
              <a:xfrm>
                <a:off x="3996554" y="6645151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60" name="Google Shape;260;p13"/>
          <p:cNvGrpSpPr/>
          <p:nvPr/>
        </p:nvGrpSpPr>
        <p:grpSpPr>
          <a:xfrm>
            <a:off x="3900200" y="7165750"/>
            <a:ext cx="3305100" cy="3090800"/>
            <a:chOff x="3900200" y="7165750"/>
            <a:chExt cx="3305100" cy="3090800"/>
          </a:xfrm>
        </p:grpSpPr>
        <p:sp>
          <p:nvSpPr>
            <p:cNvPr id="261" name="Google Shape;261;p13"/>
            <p:cNvSpPr/>
            <p:nvPr/>
          </p:nvSpPr>
          <p:spPr>
            <a:xfrm>
              <a:off x="3900200" y="7328850"/>
              <a:ext cx="3305100" cy="2927700"/>
            </a:xfrm>
            <a:prstGeom prst="roundRect">
              <a:avLst>
                <a:gd fmla="val 2711" name="adj"/>
              </a:avLst>
            </a:prstGeom>
            <a:noFill/>
            <a:ln cap="flat" cmpd="sng" w="9525">
              <a:solidFill>
                <a:srgbClr val="919B8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2" name="Google Shape;262;p13"/>
            <p:cNvGrpSpPr/>
            <p:nvPr/>
          </p:nvGrpSpPr>
          <p:grpSpPr>
            <a:xfrm>
              <a:off x="4809800" y="7165750"/>
              <a:ext cx="1485900" cy="280500"/>
              <a:chOff x="4809800" y="2465900"/>
              <a:chExt cx="1485900" cy="280500"/>
            </a:xfrm>
          </p:grpSpPr>
          <p:sp>
            <p:nvSpPr>
              <p:cNvPr id="263" name="Google Shape;263;p13"/>
              <p:cNvSpPr/>
              <p:nvPr/>
            </p:nvSpPr>
            <p:spPr>
              <a:xfrm>
                <a:off x="4809800" y="2465900"/>
                <a:ext cx="1485900" cy="280500"/>
              </a:xfrm>
              <a:prstGeom prst="roundRect">
                <a:avLst>
                  <a:gd fmla="val 50000" name="adj"/>
                </a:avLst>
              </a:prstGeom>
              <a:solidFill>
                <a:srgbClr val="919B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3"/>
              <p:cNvSpPr txBox="1"/>
              <p:nvPr/>
            </p:nvSpPr>
            <p:spPr>
              <a:xfrm>
                <a:off x="4878350" y="2513750"/>
                <a:ext cx="1348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lt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DON’T FORGET</a:t>
                </a:r>
                <a:endParaRPr sz="12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265" name="Google Shape;265;p13"/>
            <p:cNvGrpSpPr/>
            <p:nvPr/>
          </p:nvGrpSpPr>
          <p:grpSpPr>
            <a:xfrm>
              <a:off x="3996554" y="7510125"/>
              <a:ext cx="3078421" cy="182150"/>
              <a:chOff x="3996554" y="2810275"/>
              <a:chExt cx="3078421" cy="182150"/>
            </a:xfrm>
          </p:grpSpPr>
          <p:cxnSp>
            <p:nvCxnSpPr>
              <p:cNvPr id="266" name="Google Shape;266;p13"/>
              <p:cNvCxnSpPr/>
              <p:nvPr/>
            </p:nvCxnSpPr>
            <p:spPr>
              <a:xfrm>
                <a:off x="4275675" y="2992425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7" name="Google Shape;267;p13"/>
              <p:cNvSpPr txBox="1"/>
              <p:nvPr/>
            </p:nvSpPr>
            <p:spPr>
              <a:xfrm>
                <a:off x="4275624" y="2810275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8" name="Google Shape;268;p13"/>
              <p:cNvSpPr/>
              <p:nvPr/>
            </p:nvSpPr>
            <p:spPr>
              <a:xfrm>
                <a:off x="3996554" y="2823220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9" name="Google Shape;269;p13"/>
            <p:cNvGrpSpPr/>
            <p:nvPr/>
          </p:nvGrpSpPr>
          <p:grpSpPr>
            <a:xfrm>
              <a:off x="3996554" y="7803827"/>
              <a:ext cx="3078421" cy="182437"/>
              <a:chOff x="3996554" y="3103977"/>
              <a:chExt cx="3078421" cy="182437"/>
            </a:xfrm>
          </p:grpSpPr>
          <p:cxnSp>
            <p:nvCxnSpPr>
              <p:cNvPr id="270" name="Google Shape;270;p13"/>
              <p:cNvCxnSpPr/>
              <p:nvPr/>
            </p:nvCxnSpPr>
            <p:spPr>
              <a:xfrm>
                <a:off x="4275675" y="3286313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1" name="Google Shape;271;p13"/>
              <p:cNvSpPr txBox="1"/>
              <p:nvPr/>
            </p:nvSpPr>
            <p:spPr>
              <a:xfrm>
                <a:off x="4275624" y="3103977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2" name="Google Shape;272;p13"/>
              <p:cNvSpPr/>
              <p:nvPr/>
            </p:nvSpPr>
            <p:spPr>
              <a:xfrm>
                <a:off x="3996554" y="3117214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3" name="Google Shape;273;p13"/>
            <p:cNvGrpSpPr/>
            <p:nvPr/>
          </p:nvGrpSpPr>
          <p:grpSpPr>
            <a:xfrm>
              <a:off x="3996554" y="8097529"/>
              <a:ext cx="3078421" cy="182730"/>
              <a:chOff x="3996554" y="3397679"/>
              <a:chExt cx="3078421" cy="182730"/>
            </a:xfrm>
          </p:grpSpPr>
          <p:cxnSp>
            <p:nvCxnSpPr>
              <p:cNvPr id="274" name="Google Shape;274;p13"/>
              <p:cNvCxnSpPr/>
              <p:nvPr/>
            </p:nvCxnSpPr>
            <p:spPr>
              <a:xfrm>
                <a:off x="4275675" y="3580202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5" name="Google Shape;275;p13"/>
              <p:cNvSpPr txBox="1"/>
              <p:nvPr/>
            </p:nvSpPr>
            <p:spPr>
              <a:xfrm>
                <a:off x="4275624" y="3397679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6" name="Google Shape;276;p13"/>
              <p:cNvSpPr/>
              <p:nvPr/>
            </p:nvSpPr>
            <p:spPr>
              <a:xfrm>
                <a:off x="3996554" y="3411209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7" name="Google Shape;277;p13"/>
            <p:cNvGrpSpPr/>
            <p:nvPr/>
          </p:nvGrpSpPr>
          <p:grpSpPr>
            <a:xfrm>
              <a:off x="3996554" y="8391231"/>
              <a:ext cx="3078421" cy="183023"/>
              <a:chOff x="3996554" y="3691381"/>
              <a:chExt cx="3078421" cy="183023"/>
            </a:xfrm>
          </p:grpSpPr>
          <p:cxnSp>
            <p:nvCxnSpPr>
              <p:cNvPr id="278" name="Google Shape;278;p13"/>
              <p:cNvCxnSpPr/>
              <p:nvPr/>
            </p:nvCxnSpPr>
            <p:spPr>
              <a:xfrm>
                <a:off x="4275675" y="3874090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9" name="Google Shape;279;p13"/>
              <p:cNvSpPr txBox="1"/>
              <p:nvPr/>
            </p:nvSpPr>
            <p:spPr>
              <a:xfrm>
                <a:off x="4275624" y="3691381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0" name="Google Shape;280;p13"/>
              <p:cNvSpPr/>
              <p:nvPr/>
            </p:nvSpPr>
            <p:spPr>
              <a:xfrm>
                <a:off x="3996554" y="3705204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1" name="Google Shape;281;p13"/>
            <p:cNvGrpSpPr/>
            <p:nvPr/>
          </p:nvGrpSpPr>
          <p:grpSpPr>
            <a:xfrm>
              <a:off x="3996554" y="8684933"/>
              <a:ext cx="3078421" cy="183316"/>
              <a:chOff x="3996554" y="3985083"/>
              <a:chExt cx="3078421" cy="183316"/>
            </a:xfrm>
          </p:grpSpPr>
          <p:cxnSp>
            <p:nvCxnSpPr>
              <p:cNvPr id="282" name="Google Shape;282;p13"/>
              <p:cNvCxnSpPr/>
              <p:nvPr/>
            </p:nvCxnSpPr>
            <p:spPr>
              <a:xfrm>
                <a:off x="4275675" y="4167979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3" name="Google Shape;283;p13"/>
              <p:cNvSpPr txBox="1"/>
              <p:nvPr/>
            </p:nvSpPr>
            <p:spPr>
              <a:xfrm>
                <a:off x="4275624" y="3985083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4" name="Google Shape;284;p13"/>
              <p:cNvSpPr/>
              <p:nvPr/>
            </p:nvSpPr>
            <p:spPr>
              <a:xfrm>
                <a:off x="3996554" y="3999198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5" name="Google Shape;285;p13"/>
            <p:cNvGrpSpPr/>
            <p:nvPr/>
          </p:nvGrpSpPr>
          <p:grpSpPr>
            <a:xfrm>
              <a:off x="3996554" y="8978634"/>
              <a:ext cx="3078421" cy="183609"/>
              <a:chOff x="3996554" y="4278784"/>
              <a:chExt cx="3078421" cy="183609"/>
            </a:xfrm>
          </p:grpSpPr>
          <p:cxnSp>
            <p:nvCxnSpPr>
              <p:cNvPr id="286" name="Google Shape;286;p13"/>
              <p:cNvCxnSpPr/>
              <p:nvPr/>
            </p:nvCxnSpPr>
            <p:spPr>
              <a:xfrm>
                <a:off x="4275675" y="4461867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7" name="Google Shape;287;p13"/>
              <p:cNvSpPr txBox="1"/>
              <p:nvPr/>
            </p:nvSpPr>
            <p:spPr>
              <a:xfrm>
                <a:off x="4275624" y="4278784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3996554" y="4293193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9" name="Google Shape;289;p13"/>
            <p:cNvGrpSpPr/>
            <p:nvPr/>
          </p:nvGrpSpPr>
          <p:grpSpPr>
            <a:xfrm>
              <a:off x="3996554" y="9272336"/>
              <a:ext cx="3078421" cy="183901"/>
              <a:chOff x="3996554" y="4572486"/>
              <a:chExt cx="3078421" cy="183901"/>
            </a:xfrm>
          </p:grpSpPr>
          <p:cxnSp>
            <p:nvCxnSpPr>
              <p:cNvPr id="290" name="Google Shape;290;p13"/>
              <p:cNvCxnSpPr/>
              <p:nvPr/>
            </p:nvCxnSpPr>
            <p:spPr>
              <a:xfrm>
                <a:off x="4275675" y="4755756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91" name="Google Shape;291;p13"/>
              <p:cNvSpPr txBox="1"/>
              <p:nvPr/>
            </p:nvSpPr>
            <p:spPr>
              <a:xfrm>
                <a:off x="4275624" y="4572486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3996554" y="4587188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3" name="Google Shape;293;p13"/>
            <p:cNvGrpSpPr/>
            <p:nvPr/>
          </p:nvGrpSpPr>
          <p:grpSpPr>
            <a:xfrm>
              <a:off x="3996554" y="9566038"/>
              <a:ext cx="3078421" cy="184194"/>
              <a:chOff x="3996554" y="4866188"/>
              <a:chExt cx="3078421" cy="184194"/>
            </a:xfrm>
          </p:grpSpPr>
          <p:cxnSp>
            <p:nvCxnSpPr>
              <p:cNvPr id="294" name="Google Shape;294;p13"/>
              <p:cNvCxnSpPr/>
              <p:nvPr/>
            </p:nvCxnSpPr>
            <p:spPr>
              <a:xfrm>
                <a:off x="4275675" y="5049644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95" name="Google Shape;295;p13"/>
              <p:cNvSpPr txBox="1"/>
              <p:nvPr/>
            </p:nvSpPr>
            <p:spPr>
              <a:xfrm>
                <a:off x="4275624" y="4866188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3996554" y="4881183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7" name="Google Shape;297;p13"/>
            <p:cNvGrpSpPr/>
            <p:nvPr/>
          </p:nvGrpSpPr>
          <p:grpSpPr>
            <a:xfrm>
              <a:off x="3996554" y="9859740"/>
              <a:ext cx="3078421" cy="184487"/>
              <a:chOff x="3996554" y="5159890"/>
              <a:chExt cx="3078421" cy="184487"/>
            </a:xfrm>
          </p:grpSpPr>
          <p:cxnSp>
            <p:nvCxnSpPr>
              <p:cNvPr id="298" name="Google Shape;298;p13"/>
              <p:cNvCxnSpPr/>
              <p:nvPr/>
            </p:nvCxnSpPr>
            <p:spPr>
              <a:xfrm>
                <a:off x="4275675" y="5343533"/>
                <a:ext cx="2799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E8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99" name="Google Shape;299;p13"/>
              <p:cNvSpPr txBox="1"/>
              <p:nvPr/>
            </p:nvSpPr>
            <p:spPr>
              <a:xfrm>
                <a:off x="4275624" y="5159890"/>
                <a:ext cx="2799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2373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3996554" y="5175177"/>
                <a:ext cx="169200" cy="16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