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Boogaloo"/>
      <p:regular r:id="rId7"/>
    </p:embeddedFont>
    <p:embeddedFont>
      <p:font typeface="Kaushan Script"/>
      <p:regular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Boogaloo-regular.fntdata"/><Relationship Id="rId8" Type="http://schemas.openxmlformats.org/officeDocument/2006/relationships/font" Target="fonts/KaushanScrip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22" y="1"/>
            <a:ext cx="7554357" cy="10691999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1560600" y="323850"/>
            <a:ext cx="4438800" cy="81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4100">
                <a:solidFill>
                  <a:schemeClr val="lt1"/>
                </a:solidFill>
                <a:latin typeface="Kaushan Script"/>
                <a:ea typeface="Kaushan Script"/>
                <a:cs typeface="Kaushan Script"/>
                <a:sym typeface="Kaushan Script"/>
              </a:rPr>
              <a:t>Travel bucket list</a:t>
            </a:r>
            <a:endParaRPr sz="4100">
              <a:solidFill>
                <a:schemeClr val="lt1"/>
              </a:solidFill>
              <a:latin typeface="Kaushan Script"/>
              <a:ea typeface="Kaushan Script"/>
              <a:cs typeface="Kaushan Script"/>
              <a:sym typeface="Kaushan Script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225750" y="895350"/>
            <a:ext cx="7108500" cy="14469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28000"/>
              </a:srgbClr>
            </a:outerShdw>
          </a:effectLst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9400">
                <a:solidFill>
                  <a:srgbClr val="FFE08A"/>
                </a:solidFill>
                <a:latin typeface="Boogaloo"/>
                <a:ea typeface="Boogaloo"/>
                <a:cs typeface="Boogaloo"/>
                <a:sym typeface="Boogaloo"/>
              </a:rPr>
              <a:t>PENNSYLVANIA</a:t>
            </a:r>
            <a:endParaRPr sz="9400">
              <a:solidFill>
                <a:srgbClr val="FFE08A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484425" y="2514600"/>
            <a:ext cx="32670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Independence Park</a:t>
            </a:r>
            <a:endParaRPr sz="24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484425" y="3129650"/>
            <a:ext cx="32670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Hershey Park</a:t>
            </a:r>
            <a:endParaRPr sz="24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484425" y="3744700"/>
            <a:ext cx="32670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Gettysburg National Park</a:t>
            </a:r>
            <a:endParaRPr sz="24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484425" y="4359750"/>
            <a:ext cx="32670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Presque Isle State Park</a:t>
            </a:r>
            <a:endParaRPr sz="24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484425" y="4974800"/>
            <a:ext cx="32670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Philadelphia Museum of Art</a:t>
            </a:r>
            <a:endParaRPr sz="24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484425" y="5589850"/>
            <a:ext cx="32670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Fallingwater</a:t>
            </a:r>
            <a:endParaRPr sz="24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484425" y="6204900"/>
            <a:ext cx="32670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Harrisburg</a:t>
            </a:r>
            <a:endParaRPr sz="24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484425" y="6819950"/>
            <a:ext cx="32670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Phipps Conservatory</a:t>
            </a:r>
            <a:endParaRPr sz="24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484425" y="7435000"/>
            <a:ext cx="32670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Carnegie Museum</a:t>
            </a:r>
            <a:endParaRPr sz="24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484425" y="8050050"/>
            <a:ext cx="32670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Eastern State Penitentiary</a:t>
            </a:r>
            <a:endParaRPr sz="24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484425" y="8665100"/>
            <a:ext cx="32670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Strasburg</a:t>
            </a:r>
            <a:endParaRPr sz="24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484425" y="9280150"/>
            <a:ext cx="32670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The Philadelphia Zoo</a:t>
            </a:r>
            <a:endParaRPr sz="24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484425" y="9895200"/>
            <a:ext cx="32670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Pennsylvania State Capitol</a:t>
            </a:r>
            <a:endParaRPr sz="24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4018200" y="2514600"/>
            <a:ext cx="32670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Valley Forge Park</a:t>
            </a:r>
            <a:endParaRPr sz="24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4018200" y="3129650"/>
            <a:ext cx="32670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Intercourse</a:t>
            </a:r>
            <a:endParaRPr sz="24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4018200" y="3744700"/>
            <a:ext cx="32670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Andy Warhol Museum</a:t>
            </a:r>
            <a:endParaRPr sz="24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4018200" y="4359750"/>
            <a:ext cx="32670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Longwood Gardens</a:t>
            </a:r>
            <a:endParaRPr sz="24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4018200" y="4974800"/>
            <a:ext cx="32670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Flight 93 National Memorial</a:t>
            </a:r>
            <a:endParaRPr sz="24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4018200" y="5589850"/>
            <a:ext cx="32670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Phipps Conservancy</a:t>
            </a:r>
            <a:endParaRPr sz="24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4018200" y="6204900"/>
            <a:ext cx="32670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Ohiopyle State Park</a:t>
            </a:r>
            <a:endParaRPr sz="24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4018200" y="6819950"/>
            <a:ext cx="32670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Pine Creek Gorge, Wellsboro</a:t>
            </a:r>
            <a:endParaRPr sz="24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4018200" y="7435000"/>
            <a:ext cx="32670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Knoebels, Elysburg</a:t>
            </a:r>
            <a:endParaRPr sz="24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79" name="Google Shape;79;p13"/>
          <p:cNvSpPr txBox="1"/>
          <p:nvPr/>
        </p:nvSpPr>
        <p:spPr>
          <a:xfrm>
            <a:off x="4018200" y="8050050"/>
            <a:ext cx="32670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Philadelphia</a:t>
            </a:r>
            <a:endParaRPr sz="24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80" name="Google Shape;80;p13"/>
          <p:cNvSpPr txBox="1"/>
          <p:nvPr/>
        </p:nvSpPr>
        <p:spPr>
          <a:xfrm>
            <a:off x="4018200" y="8665100"/>
            <a:ext cx="32670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Hershey</a:t>
            </a:r>
            <a:endParaRPr sz="24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81" name="Google Shape;81;p13"/>
          <p:cNvSpPr txBox="1"/>
          <p:nvPr/>
        </p:nvSpPr>
        <p:spPr>
          <a:xfrm>
            <a:off x="4018200" y="9280150"/>
            <a:ext cx="32670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Jim Thorpe</a:t>
            </a:r>
            <a:endParaRPr sz="24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82" name="Google Shape;82;p13"/>
          <p:cNvSpPr txBox="1"/>
          <p:nvPr/>
        </p:nvSpPr>
        <p:spPr>
          <a:xfrm>
            <a:off x="4018200" y="9895200"/>
            <a:ext cx="32670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Reading Terminal Market</a:t>
            </a:r>
            <a:endParaRPr sz="24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