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The Nautigal"/>
      <p:regular r:id="rId6"/>
      <p:bold r:id="rId7"/>
    </p:embeddedFont>
    <p:embeddedFont>
      <p:font typeface="EB Garamond"/>
      <p:regular r:id="rId8"/>
      <p:bold r:id="rId9"/>
      <p:italic r:id="rId10"/>
      <p:boldItalic r:id="rId11"/>
    </p:embeddedFont>
    <p:embeddedFont>
      <p:font typeface="Mr De Haviland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12" Type="http://schemas.openxmlformats.org/officeDocument/2006/relationships/font" Target="fonts/MrDeHaviland-regular.fntdata"/><Relationship Id="rId9" Type="http://schemas.openxmlformats.org/officeDocument/2006/relationships/font" Target="fonts/EBGaramond-bold.fntdata"/><Relationship Id="rId5" Type="http://schemas.openxmlformats.org/officeDocument/2006/relationships/slide" Target="slides/slide1.xml"/><Relationship Id="rId6" Type="http://schemas.openxmlformats.org/officeDocument/2006/relationships/font" Target="fonts/TheNautigal-regular.fntdata"/><Relationship Id="rId7" Type="http://schemas.openxmlformats.org/officeDocument/2006/relationships/font" Target="fonts/TheNautigal-bold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6450"/>
            <a:ext cx="7560000" cy="10699326"/>
            <a:chOff x="0" y="-6450"/>
            <a:chExt cx="7560000" cy="10699326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776775"/>
              <a:ext cx="4183776" cy="8916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0" y="-6450"/>
              <a:ext cx="7560000" cy="3554351"/>
              <a:chOff x="0" y="-6450"/>
              <a:chExt cx="7560000" cy="3554351"/>
            </a:xfrm>
          </p:grpSpPr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0" y="-6450"/>
                <a:ext cx="2435499" cy="35543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44903" r="0" t="0"/>
              <a:stretch/>
            </p:blipFill>
            <p:spPr>
              <a:xfrm>
                <a:off x="4461076" y="-6450"/>
                <a:ext cx="3098924" cy="32618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" name="Google Shape;59;p13"/>
          <p:cNvSpPr txBox="1"/>
          <p:nvPr/>
        </p:nvSpPr>
        <p:spPr>
          <a:xfrm>
            <a:off x="1181976" y="-166293"/>
            <a:ext cx="63780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100">
                <a:solidFill>
                  <a:srgbClr val="3C3C3C"/>
                </a:solidFill>
                <a:latin typeface="The Nautigal"/>
                <a:ea typeface="The Nautigal"/>
                <a:cs typeface="The Nautigal"/>
                <a:sym typeface="The Nautigal"/>
              </a:rPr>
              <a:t>Cheers!</a:t>
            </a:r>
            <a:endParaRPr sz="18100">
              <a:solidFill>
                <a:srgbClr val="3C3C3C"/>
              </a:solidFill>
              <a:latin typeface="The Nautigal"/>
              <a:ea typeface="The Nautigal"/>
              <a:cs typeface="The Nautigal"/>
              <a:sym typeface="The Nautig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3288" l="26112" r="0" t="0"/>
          <a:stretch/>
        </p:blipFill>
        <p:spPr>
          <a:xfrm>
            <a:off x="0" y="534075"/>
            <a:ext cx="4513801" cy="1015967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889925" y="1725450"/>
            <a:ext cx="45939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100">
                <a:solidFill>
                  <a:srgbClr val="3C3C3C"/>
                </a:solidFill>
                <a:latin typeface="The Nautigal"/>
                <a:ea typeface="The Nautigal"/>
                <a:cs typeface="The Nautigal"/>
                <a:sym typeface="The Nautigal"/>
              </a:rPr>
              <a:t>Party</a:t>
            </a:r>
            <a:endParaRPr sz="18100">
              <a:solidFill>
                <a:srgbClr val="3C3C3C"/>
              </a:solidFill>
              <a:latin typeface="The Nautigal"/>
              <a:ea typeface="The Nautigal"/>
              <a:cs typeface="The Nautigal"/>
              <a:sym typeface="The Nautigal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2999304" y="4738918"/>
            <a:ext cx="4012796" cy="5111196"/>
            <a:chOff x="2999304" y="4738918"/>
            <a:chExt cx="4012796" cy="5111196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4931239" y="4738918"/>
              <a:ext cx="197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3C3C3C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join us for a</a:t>
              </a:r>
              <a:endParaRPr sz="2400">
                <a:solidFill>
                  <a:srgbClr val="3C3C3C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111500" y="5301350"/>
              <a:ext cx="39006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rgbClr val="64A13F"/>
                  </a:solidFill>
                  <a:latin typeface="Mr De Haviland"/>
                  <a:ea typeface="Mr De Haviland"/>
                  <a:cs typeface="Mr De Haviland"/>
                  <a:sym typeface="Mr De Haviland"/>
                </a:rPr>
                <a:t>Cocktail Party</a:t>
              </a:r>
              <a:endParaRPr sz="5100">
                <a:solidFill>
                  <a:srgbClr val="64A13F"/>
                </a:solidFill>
                <a:latin typeface="Mr De Haviland"/>
                <a:ea typeface="Mr De Haviland"/>
                <a:cs typeface="Mr De Haviland"/>
                <a:sym typeface="Mr De Haviland"/>
              </a:endParaRPr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3987788" y="6507836"/>
              <a:ext cx="2912100" cy="825761"/>
              <a:chOff x="3987788" y="6507836"/>
              <a:chExt cx="2912100" cy="825761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4922288" y="6507836"/>
                <a:ext cx="19776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500">
                    <a:solidFill>
                      <a:srgbClr val="3C3C3C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Saturday</a:t>
                </a:r>
                <a:endParaRPr sz="2500">
                  <a:solidFill>
                    <a:srgbClr val="3C3C3C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3987788" y="6948696"/>
                <a:ext cx="29121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500">
                    <a:solidFill>
                      <a:srgbClr val="3C3C3C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July 30th, 4PM</a:t>
                </a:r>
                <a:endParaRPr sz="2500">
                  <a:solidFill>
                    <a:srgbClr val="3C3C3C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2999304" y="7792364"/>
              <a:ext cx="3900600" cy="1290043"/>
              <a:chOff x="2999304" y="7792364"/>
              <a:chExt cx="3900600" cy="1290043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2999304" y="7792364"/>
                <a:ext cx="39006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500">
                    <a:solidFill>
                      <a:srgbClr val="3C3C3C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Mike and </a:t>
                </a:r>
                <a:r>
                  <a:rPr lang="uk" sz="2500">
                    <a:solidFill>
                      <a:srgbClr val="3C3C3C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Margaret</a:t>
                </a:r>
                <a:r>
                  <a:rPr lang="uk" sz="2500">
                    <a:solidFill>
                      <a:srgbClr val="3C3C3C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's Home</a:t>
                </a:r>
                <a:endParaRPr sz="2500">
                  <a:solidFill>
                    <a:srgbClr val="3C3C3C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2999304" y="8255007"/>
                <a:ext cx="3900600" cy="82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2500">
                    <a:solidFill>
                      <a:srgbClr val="3C3C3C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1959 Bayview Meadows Drive</a:t>
                </a:r>
                <a:endParaRPr sz="2500">
                  <a:solidFill>
                    <a:srgbClr val="3C3C3C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500">
                    <a:solidFill>
                      <a:srgbClr val="3C3C3C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Sarasota, Florida</a:t>
                </a:r>
                <a:endParaRPr sz="2500">
                  <a:solidFill>
                    <a:srgbClr val="3C3C3C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sp>
          <p:nvSpPr>
            <p:cNvPr id="71" name="Google Shape;71;p13"/>
            <p:cNvSpPr txBox="1"/>
            <p:nvPr/>
          </p:nvSpPr>
          <p:spPr>
            <a:xfrm>
              <a:off x="2999304" y="9588514"/>
              <a:ext cx="3900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rgbClr val="64A13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RSVP </a:t>
              </a:r>
              <a:r>
                <a:rPr lang="uk" sz="1700">
                  <a:solidFill>
                    <a:srgbClr val="64A13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Margaret</a:t>
              </a:r>
              <a:r>
                <a:rPr lang="uk" sz="1700">
                  <a:solidFill>
                    <a:srgbClr val="64A13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at 555-123-4567</a:t>
              </a:r>
              <a:endParaRPr sz="1700">
                <a:solidFill>
                  <a:srgbClr val="64A13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