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use Memoirs"/>
      <p:regular r:id="rId7"/>
    </p:embeddedFont>
    <p:embeddedFont>
      <p:font typeface="Bitter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itter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useMemoirs-regular.fntdata"/><Relationship Id="rId8" Type="http://schemas.openxmlformats.org/officeDocument/2006/relationships/font" Target="fonts/Bitter-regular.fntdata"/><Relationship Id="rId11" Type="http://schemas.openxmlformats.org/officeDocument/2006/relationships/font" Target="fonts/Bitter-boldItalic.fntdata"/><Relationship Id="rId10" Type="http://schemas.openxmlformats.org/officeDocument/2006/relationships/font" Target="fonts/Bitter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9.png"/><Relationship Id="rId22" Type="http://schemas.openxmlformats.org/officeDocument/2006/relationships/image" Target="../media/image10.png"/><Relationship Id="rId21" Type="http://schemas.openxmlformats.org/officeDocument/2006/relationships/image" Target="../media/image12.png"/><Relationship Id="rId24" Type="http://schemas.openxmlformats.org/officeDocument/2006/relationships/image" Target="../media/image24.png"/><Relationship Id="rId23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8.png"/><Relationship Id="rId26" Type="http://schemas.openxmlformats.org/officeDocument/2006/relationships/image" Target="../media/image14.png"/><Relationship Id="rId25" Type="http://schemas.openxmlformats.org/officeDocument/2006/relationships/image" Target="../media/image27.png"/><Relationship Id="rId28" Type="http://schemas.openxmlformats.org/officeDocument/2006/relationships/image" Target="../media/image17.png"/><Relationship Id="rId27" Type="http://schemas.openxmlformats.org/officeDocument/2006/relationships/image" Target="../media/image23.png"/><Relationship Id="rId5" Type="http://schemas.openxmlformats.org/officeDocument/2006/relationships/image" Target="../media/image22.png"/><Relationship Id="rId6" Type="http://schemas.openxmlformats.org/officeDocument/2006/relationships/image" Target="../media/image7.png"/><Relationship Id="rId29" Type="http://schemas.openxmlformats.org/officeDocument/2006/relationships/image" Target="../media/image25.png"/><Relationship Id="rId7" Type="http://schemas.openxmlformats.org/officeDocument/2006/relationships/image" Target="../media/image5.png"/><Relationship Id="rId8" Type="http://schemas.openxmlformats.org/officeDocument/2006/relationships/image" Target="../media/image19.png"/><Relationship Id="rId11" Type="http://schemas.openxmlformats.org/officeDocument/2006/relationships/image" Target="../media/image13.png"/><Relationship Id="rId10" Type="http://schemas.openxmlformats.org/officeDocument/2006/relationships/image" Target="../media/image21.png"/><Relationship Id="rId13" Type="http://schemas.openxmlformats.org/officeDocument/2006/relationships/image" Target="../media/image15.png"/><Relationship Id="rId12" Type="http://schemas.openxmlformats.org/officeDocument/2006/relationships/image" Target="../media/image1.png"/><Relationship Id="rId15" Type="http://schemas.openxmlformats.org/officeDocument/2006/relationships/image" Target="../media/image2.png"/><Relationship Id="rId14" Type="http://schemas.openxmlformats.org/officeDocument/2006/relationships/image" Target="../media/image3.png"/><Relationship Id="rId17" Type="http://schemas.openxmlformats.org/officeDocument/2006/relationships/image" Target="../media/image26.png"/><Relationship Id="rId16" Type="http://schemas.openxmlformats.org/officeDocument/2006/relationships/image" Target="../media/image4.png"/><Relationship Id="rId19" Type="http://schemas.openxmlformats.org/officeDocument/2006/relationships/image" Target="../media/image8.png"/><Relationship Id="rId1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083300" y="134090"/>
            <a:ext cx="53934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600">
                <a:solidFill>
                  <a:srgbClr val="2E2E4E"/>
                </a:solidFill>
                <a:latin typeface="Mouse Memoirs"/>
                <a:ea typeface="Mouse Memoirs"/>
                <a:cs typeface="Mouse Memoirs"/>
                <a:sym typeface="Mouse Memoirs"/>
              </a:rPr>
              <a:t>OCTOBER NEWS</a:t>
            </a:r>
            <a:endParaRPr sz="9600">
              <a:solidFill>
                <a:srgbClr val="2E2E4E"/>
              </a:solidFill>
              <a:latin typeface="Mouse Memoirs"/>
              <a:ea typeface="Mouse Memoirs"/>
              <a:cs typeface="Mouse Memoirs"/>
              <a:sym typeface="Mouse Memoir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2880" y="1577200"/>
            <a:ext cx="1069325" cy="229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52815" y="1491504"/>
            <a:ext cx="924300" cy="23578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Google Shape;57;p13"/>
          <p:cNvGrpSpPr/>
          <p:nvPr/>
        </p:nvGrpSpPr>
        <p:grpSpPr>
          <a:xfrm>
            <a:off x="111850" y="79200"/>
            <a:ext cx="7411117" cy="10540750"/>
            <a:chOff x="111850" y="79200"/>
            <a:chExt cx="7411117" cy="1054075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111850" y="79200"/>
              <a:ext cx="7411117" cy="10540750"/>
              <a:chOff x="111850" y="79200"/>
              <a:chExt cx="7411117" cy="10540750"/>
            </a:xfrm>
          </p:grpSpPr>
          <p:pic>
            <p:nvPicPr>
              <p:cNvPr id="59" name="Google Shape;59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 rot="-1363738">
                <a:off x="188604" y="218483"/>
                <a:ext cx="503466" cy="48772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0" name="Google Shape;60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 rot="1773857">
                <a:off x="6745873" y="660347"/>
                <a:ext cx="602955" cy="54030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1" name="Google Shape;61;p13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239825" y="972775"/>
                <a:ext cx="320963" cy="3414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2" name="Google Shape;62;p13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3335175" y="10459255"/>
                <a:ext cx="515550" cy="9574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3" name="Google Shape;63;p13"/>
              <p:cNvPicPr preferRelativeResize="0"/>
              <p:nvPr/>
            </p:nvPicPr>
            <p:blipFill>
              <a:blip r:embed="rId9">
                <a:alphaModFix/>
              </a:blip>
              <a:stretch>
                <a:fillRect/>
              </a:stretch>
            </p:blipFill>
            <p:spPr>
              <a:xfrm>
                <a:off x="7023425" y="8130719"/>
                <a:ext cx="342900" cy="237931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" name="Google Shape;64;p13"/>
              <p:cNvPicPr preferRelativeResize="0"/>
              <p:nvPr/>
            </p:nvPicPr>
            <p:blipFill>
              <a:blip r:embed="rId10">
                <a:alphaModFix/>
              </a:blip>
              <a:stretch>
                <a:fillRect/>
              </a:stretch>
            </p:blipFill>
            <p:spPr>
              <a:xfrm>
                <a:off x="1364698" y="150108"/>
                <a:ext cx="515550" cy="842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" name="Google Shape;65;p13"/>
              <p:cNvPicPr preferRelativeResize="0"/>
              <p:nvPr/>
            </p:nvPicPr>
            <p:blipFill>
              <a:blip r:embed="rId11">
                <a:alphaModFix/>
              </a:blip>
              <a:stretch>
                <a:fillRect/>
              </a:stretch>
            </p:blipFill>
            <p:spPr>
              <a:xfrm>
                <a:off x="199695" y="8208345"/>
                <a:ext cx="160300" cy="1603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" name="Google Shape;66;p13"/>
              <p:cNvPicPr preferRelativeResize="0"/>
              <p:nvPr/>
            </p:nvPicPr>
            <p:blipFill>
              <a:blip r:embed="rId12">
                <a:alphaModFix/>
              </a:blip>
              <a:stretch>
                <a:fillRect/>
              </a:stretch>
            </p:blipFill>
            <p:spPr>
              <a:xfrm>
                <a:off x="5150150" y="10494850"/>
                <a:ext cx="125100" cy="1251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7" name="Google Shape;67;p13"/>
              <p:cNvPicPr preferRelativeResize="0"/>
              <p:nvPr/>
            </p:nvPicPr>
            <p:blipFill>
              <a:blip r:embed="rId13">
                <a:alphaModFix/>
              </a:blip>
              <a:stretch>
                <a:fillRect/>
              </a:stretch>
            </p:blipFill>
            <p:spPr>
              <a:xfrm>
                <a:off x="861515" y="860590"/>
                <a:ext cx="95750" cy="957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8" name="Google Shape;68;p13"/>
              <p:cNvPicPr preferRelativeResize="0"/>
              <p:nvPr/>
            </p:nvPicPr>
            <p:blipFill>
              <a:blip r:embed="rId14">
                <a:alphaModFix/>
              </a:blip>
              <a:stretch>
                <a:fillRect/>
              </a:stretch>
            </p:blipFill>
            <p:spPr>
              <a:xfrm>
                <a:off x="7397867" y="1232217"/>
                <a:ext cx="125100" cy="1251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" name="Google Shape;69;p13"/>
              <p:cNvPicPr preferRelativeResize="0"/>
              <p:nvPr/>
            </p:nvPicPr>
            <p:blipFill>
              <a:blip r:embed="rId15">
                <a:alphaModFix/>
              </a:blip>
              <a:stretch>
                <a:fillRect/>
              </a:stretch>
            </p:blipFill>
            <p:spPr>
              <a:xfrm>
                <a:off x="111850" y="4118911"/>
                <a:ext cx="160300" cy="14248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" name="Google Shape;70;p13"/>
              <p:cNvPicPr preferRelativeResize="0"/>
              <p:nvPr/>
            </p:nvPicPr>
            <p:blipFill>
              <a:blip r:embed="rId16">
                <a:alphaModFix/>
              </a:blip>
              <a:stretch>
                <a:fillRect/>
              </a:stretch>
            </p:blipFill>
            <p:spPr>
              <a:xfrm>
                <a:off x="4028660" y="8223498"/>
                <a:ext cx="125100" cy="17097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" name="Google Shape;71;p13"/>
              <p:cNvPicPr preferRelativeResize="0"/>
              <p:nvPr/>
            </p:nvPicPr>
            <p:blipFill>
              <a:blip r:embed="rId17">
                <a:alphaModFix/>
              </a:blip>
              <a:stretch>
                <a:fillRect/>
              </a:stretch>
            </p:blipFill>
            <p:spPr>
              <a:xfrm>
                <a:off x="4234168" y="3995346"/>
                <a:ext cx="160300" cy="10165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2" name="Google Shape;72;p13"/>
              <p:cNvPicPr preferRelativeResize="0"/>
              <p:nvPr/>
            </p:nvPicPr>
            <p:blipFill>
              <a:blip r:embed="rId18">
                <a:alphaModFix/>
              </a:blip>
              <a:stretch>
                <a:fillRect/>
              </a:stretch>
            </p:blipFill>
            <p:spPr>
              <a:xfrm>
                <a:off x="3854925" y="79200"/>
                <a:ext cx="125100" cy="1251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" name="Google Shape;73;p13"/>
              <p:cNvPicPr preferRelativeResize="0"/>
              <p:nvPr/>
            </p:nvPicPr>
            <p:blipFill>
              <a:blip r:embed="rId19">
                <a:alphaModFix/>
              </a:blip>
              <a:stretch>
                <a:fillRect/>
              </a:stretch>
            </p:blipFill>
            <p:spPr>
              <a:xfrm>
                <a:off x="6949012" y="115548"/>
                <a:ext cx="200025" cy="2000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4" name="Google Shape;74;p13"/>
              <p:cNvPicPr preferRelativeResize="0"/>
              <p:nvPr/>
            </p:nvPicPr>
            <p:blipFill>
              <a:blip r:embed="rId20">
                <a:alphaModFix/>
              </a:blip>
              <a:stretch>
                <a:fillRect/>
              </a:stretch>
            </p:blipFill>
            <p:spPr>
              <a:xfrm>
                <a:off x="2157177" y="10492572"/>
                <a:ext cx="125100" cy="12512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" name="Google Shape;75;p13"/>
              <p:cNvPicPr preferRelativeResize="0"/>
              <p:nvPr/>
            </p:nvPicPr>
            <p:blipFill>
              <a:blip r:embed="rId21">
                <a:alphaModFix/>
              </a:blip>
              <a:stretch>
                <a:fillRect/>
              </a:stretch>
            </p:blipFill>
            <p:spPr>
              <a:xfrm>
                <a:off x="5153403" y="8226731"/>
                <a:ext cx="200025" cy="19651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6" name="Google Shape;76;p13"/>
              <p:cNvPicPr preferRelativeResize="0"/>
              <p:nvPr/>
            </p:nvPicPr>
            <p:blipFill>
              <a:blip r:embed="rId22">
                <a:alphaModFix/>
              </a:blip>
              <a:stretch>
                <a:fillRect/>
              </a:stretch>
            </p:blipFill>
            <p:spPr>
              <a:xfrm>
                <a:off x="111855" y="10436090"/>
                <a:ext cx="160300" cy="1631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77" name="Google Shape;77;p13"/>
            <p:cNvPicPr preferRelativeResize="0"/>
            <p:nvPr/>
          </p:nvPicPr>
          <p:blipFill>
            <a:blip r:embed="rId21">
              <a:alphaModFix/>
            </a:blip>
            <a:stretch>
              <a:fillRect/>
            </a:stretch>
          </p:blipFill>
          <p:spPr>
            <a:xfrm rot="-1509284">
              <a:off x="7274853" y="4045631"/>
              <a:ext cx="200025" cy="19651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78" name="Google Shape;78;p13"/>
          <p:cNvGrpSpPr/>
          <p:nvPr/>
        </p:nvGrpSpPr>
        <p:grpSpPr>
          <a:xfrm>
            <a:off x="1160947" y="1533900"/>
            <a:ext cx="5271925" cy="2323874"/>
            <a:chOff x="1160947" y="1533900"/>
            <a:chExt cx="5271925" cy="2323874"/>
          </a:xfrm>
        </p:grpSpPr>
        <p:pic>
          <p:nvPicPr>
            <p:cNvPr id="79" name="Google Shape;79;p13"/>
            <p:cNvPicPr preferRelativeResize="0"/>
            <p:nvPr/>
          </p:nvPicPr>
          <p:blipFill>
            <a:blip r:embed="rId23">
              <a:alphaModFix/>
            </a:blip>
            <a:stretch>
              <a:fillRect/>
            </a:stretch>
          </p:blipFill>
          <p:spPr>
            <a:xfrm>
              <a:off x="1160947" y="1804932"/>
              <a:ext cx="5271925" cy="205284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0" name="Google Shape;80;p13"/>
            <p:cNvGrpSpPr/>
            <p:nvPr/>
          </p:nvGrpSpPr>
          <p:grpSpPr>
            <a:xfrm>
              <a:off x="1849325" y="1533900"/>
              <a:ext cx="3871800" cy="550500"/>
              <a:chOff x="1849325" y="1533900"/>
              <a:chExt cx="3871800" cy="550500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1849325" y="1533900"/>
                <a:ext cx="3871800" cy="550500"/>
              </a:xfrm>
              <a:prstGeom prst="rect">
                <a:avLst/>
              </a:prstGeom>
              <a:solidFill>
                <a:srgbClr val="71A39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2062625" y="1570500"/>
                <a:ext cx="3445200" cy="477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100">
                    <a:solidFill>
                      <a:schemeClr val="lt1"/>
                    </a:solidFill>
                    <a:latin typeface="Mouse Memoirs"/>
                    <a:ea typeface="Mouse Memoirs"/>
                    <a:cs typeface="Mouse Memoirs"/>
                    <a:sym typeface="Mouse Memoirs"/>
                  </a:rPr>
                  <a:t>A NOTE FROM YOUR TEACHER</a:t>
                </a:r>
                <a:endParaRPr sz="3100">
                  <a:solidFill>
                    <a:schemeClr val="lt1"/>
                  </a:solidFill>
                  <a:latin typeface="Mouse Memoirs"/>
                  <a:ea typeface="Mouse Memoirs"/>
                  <a:cs typeface="Mouse Memoirs"/>
                  <a:sym typeface="Mouse Memoirs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1331775" y="2185315"/>
              <a:ext cx="4853300" cy="1383485"/>
              <a:chOff x="1331775" y="2185315"/>
              <a:chExt cx="4853300" cy="1383485"/>
            </a:xfrm>
          </p:grpSpPr>
          <p:grpSp>
            <p:nvGrpSpPr>
              <p:cNvPr id="84" name="Google Shape;84;p13"/>
              <p:cNvGrpSpPr/>
              <p:nvPr/>
            </p:nvGrpSpPr>
            <p:grpSpPr>
              <a:xfrm>
                <a:off x="1373075" y="2443100"/>
                <a:ext cx="4812000" cy="1125700"/>
                <a:chOff x="1373075" y="2443100"/>
                <a:chExt cx="4812000" cy="1125700"/>
              </a:xfrm>
            </p:grpSpPr>
            <p:cxnSp>
              <p:nvCxnSpPr>
                <p:cNvPr id="85" name="Google Shape;85;p13"/>
                <p:cNvCxnSpPr/>
                <p:nvPr/>
              </p:nvCxnSpPr>
              <p:spPr>
                <a:xfrm>
                  <a:off x="1373075" y="2443100"/>
                  <a:ext cx="4812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6" name="Google Shape;86;p13"/>
                <p:cNvCxnSpPr/>
                <p:nvPr/>
              </p:nvCxnSpPr>
              <p:spPr>
                <a:xfrm>
                  <a:off x="1373075" y="2818333"/>
                  <a:ext cx="4812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7" name="Google Shape;87;p13"/>
                <p:cNvCxnSpPr/>
                <p:nvPr/>
              </p:nvCxnSpPr>
              <p:spPr>
                <a:xfrm>
                  <a:off x="1373075" y="3193567"/>
                  <a:ext cx="4812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8" name="Google Shape;88;p13"/>
                <p:cNvCxnSpPr/>
                <p:nvPr/>
              </p:nvCxnSpPr>
              <p:spPr>
                <a:xfrm>
                  <a:off x="1373075" y="3568800"/>
                  <a:ext cx="4812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89" name="Google Shape;89;p13"/>
              <p:cNvSpPr txBox="1"/>
              <p:nvPr/>
            </p:nvSpPr>
            <p:spPr>
              <a:xfrm>
                <a:off x="1331775" y="2185315"/>
                <a:ext cx="15462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2E2E4E"/>
                    </a:solidFill>
                    <a:latin typeface="Bitter"/>
                    <a:ea typeface="Bitter"/>
                    <a:cs typeface="Bitter"/>
                    <a:sym typeface="Bitter"/>
                  </a:rPr>
                  <a:t>Type here...</a:t>
                </a:r>
                <a:endParaRPr sz="1600">
                  <a:solidFill>
                    <a:srgbClr val="2E2E4E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</p:grpSp>
      </p:grpSp>
      <p:grpSp>
        <p:nvGrpSpPr>
          <p:cNvPr id="90" name="Google Shape;90;p13"/>
          <p:cNvGrpSpPr/>
          <p:nvPr/>
        </p:nvGrpSpPr>
        <p:grpSpPr>
          <a:xfrm>
            <a:off x="352325" y="4094525"/>
            <a:ext cx="3783125" cy="3958442"/>
            <a:chOff x="352325" y="4094525"/>
            <a:chExt cx="3783125" cy="3958442"/>
          </a:xfrm>
        </p:grpSpPr>
        <p:pic>
          <p:nvPicPr>
            <p:cNvPr id="91" name="Google Shape;91;p13"/>
            <p:cNvPicPr preferRelativeResize="0"/>
            <p:nvPr/>
          </p:nvPicPr>
          <p:blipFill>
            <a:blip r:embed="rId24">
              <a:alphaModFix/>
            </a:blip>
            <a:stretch>
              <a:fillRect/>
            </a:stretch>
          </p:blipFill>
          <p:spPr>
            <a:xfrm>
              <a:off x="352325" y="4356040"/>
              <a:ext cx="3783125" cy="36969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3"/>
            <p:cNvPicPr preferRelativeResize="0"/>
            <p:nvPr/>
          </p:nvPicPr>
          <p:blipFill>
            <a:blip r:embed="rId25">
              <a:alphaModFix/>
            </a:blip>
            <a:stretch>
              <a:fillRect/>
            </a:stretch>
          </p:blipFill>
          <p:spPr>
            <a:xfrm flipH="1">
              <a:off x="504725" y="5685501"/>
              <a:ext cx="1219200" cy="222289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3" name="Google Shape;93;p13"/>
            <p:cNvGrpSpPr/>
            <p:nvPr/>
          </p:nvGrpSpPr>
          <p:grpSpPr>
            <a:xfrm>
              <a:off x="674175" y="4094525"/>
              <a:ext cx="3166800" cy="550500"/>
              <a:chOff x="674175" y="4094525"/>
              <a:chExt cx="3166800" cy="550500"/>
            </a:xfrm>
          </p:grpSpPr>
          <p:sp>
            <p:nvSpPr>
              <p:cNvPr id="94" name="Google Shape;94;p13"/>
              <p:cNvSpPr/>
              <p:nvPr/>
            </p:nvSpPr>
            <p:spPr>
              <a:xfrm>
                <a:off x="674175" y="4094525"/>
                <a:ext cx="3166800" cy="550500"/>
              </a:xfrm>
              <a:prstGeom prst="rect">
                <a:avLst/>
              </a:prstGeom>
              <a:solidFill>
                <a:srgbClr val="F0A06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780825" y="4131125"/>
                <a:ext cx="2953500" cy="477300"/>
              </a:xfrm>
              <a:prstGeom prst="rect">
                <a:avLst/>
              </a:prstGeom>
              <a:solidFill>
                <a:srgbClr val="F0A069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100">
                    <a:solidFill>
                      <a:schemeClr val="lt1"/>
                    </a:solidFill>
                    <a:latin typeface="Mouse Memoirs"/>
                    <a:ea typeface="Mouse Memoirs"/>
                    <a:cs typeface="Mouse Memoirs"/>
                    <a:sym typeface="Mouse Memoirs"/>
                  </a:rPr>
                  <a:t>IMPORTANT DATES</a:t>
                </a:r>
                <a:endParaRPr sz="3100">
                  <a:solidFill>
                    <a:schemeClr val="lt1"/>
                  </a:solidFill>
                  <a:latin typeface="Mouse Memoirs"/>
                  <a:ea typeface="Mouse Memoirs"/>
                  <a:cs typeface="Mouse Memoirs"/>
                  <a:sym typeface="Mouse Memoirs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649180" y="4756060"/>
              <a:ext cx="3191795" cy="2927515"/>
              <a:chOff x="649180" y="4756060"/>
              <a:chExt cx="3191795" cy="2927515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>
                <a:off x="674119" y="5038600"/>
                <a:ext cx="3166856" cy="2644975"/>
                <a:chOff x="674119" y="5038600"/>
                <a:chExt cx="3166856" cy="2644975"/>
              </a:xfrm>
            </p:grpSpPr>
            <p:cxnSp>
              <p:nvCxnSpPr>
                <p:cNvPr id="98" name="Google Shape;98;p13"/>
                <p:cNvCxnSpPr/>
                <p:nvPr/>
              </p:nvCxnSpPr>
              <p:spPr>
                <a:xfrm>
                  <a:off x="674119" y="5038600"/>
                  <a:ext cx="3166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99" name="Google Shape;99;p13"/>
                <p:cNvCxnSpPr/>
                <p:nvPr/>
              </p:nvCxnSpPr>
              <p:spPr>
                <a:xfrm>
                  <a:off x="674119" y="5416454"/>
                  <a:ext cx="3166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0" name="Google Shape;100;p13"/>
                <p:cNvCxnSpPr/>
                <p:nvPr/>
              </p:nvCxnSpPr>
              <p:spPr>
                <a:xfrm>
                  <a:off x="1707075" y="5794300"/>
                  <a:ext cx="2133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1" name="Google Shape;101;p13"/>
                <p:cNvCxnSpPr/>
                <p:nvPr/>
              </p:nvCxnSpPr>
              <p:spPr>
                <a:xfrm>
                  <a:off x="1824600" y="6172150"/>
                  <a:ext cx="2016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2" name="Google Shape;102;p13"/>
                <p:cNvCxnSpPr/>
                <p:nvPr/>
              </p:nvCxnSpPr>
              <p:spPr>
                <a:xfrm>
                  <a:off x="1806050" y="6550025"/>
                  <a:ext cx="20349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3" name="Google Shape;103;p13"/>
                <p:cNvCxnSpPr/>
                <p:nvPr/>
              </p:nvCxnSpPr>
              <p:spPr>
                <a:xfrm>
                  <a:off x="1731825" y="6927875"/>
                  <a:ext cx="2109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4" name="Google Shape;104;p13"/>
                <p:cNvCxnSpPr/>
                <p:nvPr/>
              </p:nvCxnSpPr>
              <p:spPr>
                <a:xfrm>
                  <a:off x="1694700" y="7305725"/>
                  <a:ext cx="2146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05" name="Google Shape;105;p13"/>
                <p:cNvCxnSpPr/>
                <p:nvPr/>
              </p:nvCxnSpPr>
              <p:spPr>
                <a:xfrm>
                  <a:off x="1824600" y="7683575"/>
                  <a:ext cx="2016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06" name="Google Shape;106;p13"/>
              <p:cNvSpPr txBox="1"/>
              <p:nvPr/>
            </p:nvSpPr>
            <p:spPr>
              <a:xfrm>
                <a:off x="649180" y="4756060"/>
                <a:ext cx="15462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2E2E4E"/>
                    </a:solidFill>
                    <a:latin typeface="Bitter"/>
                    <a:ea typeface="Bitter"/>
                    <a:cs typeface="Bitter"/>
                    <a:sym typeface="Bitter"/>
                  </a:rPr>
                  <a:t>Type here...</a:t>
                </a:r>
                <a:endParaRPr sz="1600">
                  <a:solidFill>
                    <a:srgbClr val="2E2E4E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</p:grpSp>
      </p:grpSp>
      <p:grpSp>
        <p:nvGrpSpPr>
          <p:cNvPr id="107" name="Google Shape;107;p13"/>
          <p:cNvGrpSpPr/>
          <p:nvPr/>
        </p:nvGrpSpPr>
        <p:grpSpPr>
          <a:xfrm>
            <a:off x="4368775" y="4094525"/>
            <a:ext cx="2831225" cy="3957024"/>
            <a:chOff x="4368775" y="4094525"/>
            <a:chExt cx="2831225" cy="3957024"/>
          </a:xfrm>
        </p:grpSpPr>
        <p:pic>
          <p:nvPicPr>
            <p:cNvPr id="108" name="Google Shape;108;p13"/>
            <p:cNvPicPr preferRelativeResize="0"/>
            <p:nvPr/>
          </p:nvPicPr>
          <p:blipFill>
            <a:blip r:embed="rId26">
              <a:alphaModFix/>
            </a:blip>
            <a:stretch>
              <a:fillRect/>
            </a:stretch>
          </p:blipFill>
          <p:spPr>
            <a:xfrm>
              <a:off x="4368775" y="4366725"/>
              <a:ext cx="2831225" cy="36848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9" name="Google Shape;109;p13"/>
            <p:cNvPicPr preferRelativeResize="0"/>
            <p:nvPr/>
          </p:nvPicPr>
          <p:blipFill>
            <a:blip r:embed="rId27">
              <a:alphaModFix/>
            </a:blip>
            <a:stretch>
              <a:fillRect/>
            </a:stretch>
          </p:blipFill>
          <p:spPr>
            <a:xfrm flipH="1">
              <a:off x="6087334" y="5801593"/>
              <a:ext cx="1026075" cy="21068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0" name="Google Shape;110;p13"/>
            <p:cNvGrpSpPr/>
            <p:nvPr/>
          </p:nvGrpSpPr>
          <p:grpSpPr>
            <a:xfrm>
              <a:off x="4669725" y="4094525"/>
              <a:ext cx="2239200" cy="550500"/>
              <a:chOff x="4669725" y="4094525"/>
              <a:chExt cx="2239200" cy="550500"/>
            </a:xfrm>
          </p:grpSpPr>
          <p:sp>
            <p:nvSpPr>
              <p:cNvPr id="111" name="Google Shape;111;p13"/>
              <p:cNvSpPr/>
              <p:nvPr/>
            </p:nvSpPr>
            <p:spPr>
              <a:xfrm>
                <a:off x="4669725" y="4094525"/>
                <a:ext cx="2239200" cy="550500"/>
              </a:xfrm>
              <a:prstGeom prst="rect">
                <a:avLst/>
              </a:prstGeom>
              <a:solidFill>
                <a:srgbClr val="7E789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4914825" y="4131125"/>
                <a:ext cx="1749000" cy="477300"/>
              </a:xfrm>
              <a:prstGeom prst="rect">
                <a:avLst/>
              </a:prstGeom>
              <a:solidFill>
                <a:srgbClr val="7E7890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100">
                    <a:solidFill>
                      <a:schemeClr val="lt1"/>
                    </a:solidFill>
                    <a:latin typeface="Mouse Memoirs"/>
                    <a:ea typeface="Mouse Memoirs"/>
                    <a:cs typeface="Mouse Memoirs"/>
                    <a:sym typeface="Mouse Memoirs"/>
                  </a:rPr>
                  <a:t>CLASS WORK</a:t>
                </a:r>
                <a:endParaRPr sz="3100">
                  <a:solidFill>
                    <a:schemeClr val="lt1"/>
                  </a:solidFill>
                  <a:latin typeface="Mouse Memoirs"/>
                  <a:ea typeface="Mouse Memoirs"/>
                  <a:cs typeface="Mouse Memoirs"/>
                  <a:sym typeface="Mouse Memoirs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4669742" y="4756060"/>
              <a:ext cx="2239244" cy="2927515"/>
              <a:chOff x="4669742" y="4756060"/>
              <a:chExt cx="2239244" cy="2927515"/>
            </a:xfrm>
          </p:grpSpPr>
          <p:grpSp>
            <p:nvGrpSpPr>
              <p:cNvPr id="114" name="Google Shape;114;p13"/>
              <p:cNvGrpSpPr/>
              <p:nvPr/>
            </p:nvGrpSpPr>
            <p:grpSpPr>
              <a:xfrm>
                <a:off x="4669742" y="5038600"/>
                <a:ext cx="2239244" cy="2644975"/>
                <a:chOff x="674119" y="5038600"/>
                <a:chExt cx="3166800" cy="2644975"/>
              </a:xfrm>
            </p:grpSpPr>
            <p:cxnSp>
              <p:nvCxnSpPr>
                <p:cNvPr id="115" name="Google Shape;115;p13"/>
                <p:cNvCxnSpPr/>
                <p:nvPr/>
              </p:nvCxnSpPr>
              <p:spPr>
                <a:xfrm>
                  <a:off x="674119" y="5038600"/>
                  <a:ext cx="3166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6" name="Google Shape;116;p13"/>
                <p:cNvCxnSpPr/>
                <p:nvPr/>
              </p:nvCxnSpPr>
              <p:spPr>
                <a:xfrm>
                  <a:off x="674119" y="5416454"/>
                  <a:ext cx="3166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7" name="Google Shape;117;p13"/>
                <p:cNvCxnSpPr/>
                <p:nvPr/>
              </p:nvCxnSpPr>
              <p:spPr>
                <a:xfrm>
                  <a:off x="674119" y="5794307"/>
                  <a:ext cx="18894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8" name="Google Shape;118;p13"/>
                <p:cNvCxnSpPr/>
                <p:nvPr/>
              </p:nvCxnSpPr>
              <p:spPr>
                <a:xfrm>
                  <a:off x="674119" y="6172161"/>
                  <a:ext cx="1767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19" name="Google Shape;119;p13"/>
                <p:cNvCxnSpPr/>
                <p:nvPr/>
              </p:nvCxnSpPr>
              <p:spPr>
                <a:xfrm>
                  <a:off x="674119" y="6550014"/>
                  <a:ext cx="1863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0" name="Google Shape;120;p13"/>
                <p:cNvCxnSpPr/>
                <p:nvPr/>
              </p:nvCxnSpPr>
              <p:spPr>
                <a:xfrm>
                  <a:off x="674119" y="6927868"/>
                  <a:ext cx="1810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1" name="Google Shape;121;p13"/>
                <p:cNvCxnSpPr/>
                <p:nvPr/>
              </p:nvCxnSpPr>
              <p:spPr>
                <a:xfrm>
                  <a:off x="674119" y="7305721"/>
                  <a:ext cx="19068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Google Shape;122;p13"/>
                <p:cNvCxnSpPr/>
                <p:nvPr/>
              </p:nvCxnSpPr>
              <p:spPr>
                <a:xfrm>
                  <a:off x="674119" y="7683575"/>
                  <a:ext cx="2055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3" name="Google Shape;123;p13"/>
              <p:cNvSpPr txBox="1"/>
              <p:nvPr/>
            </p:nvSpPr>
            <p:spPr>
              <a:xfrm>
                <a:off x="4669755" y="4756060"/>
                <a:ext cx="15462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2E2E4E"/>
                    </a:solidFill>
                    <a:latin typeface="Bitter"/>
                    <a:ea typeface="Bitter"/>
                    <a:cs typeface="Bitter"/>
                    <a:sym typeface="Bitter"/>
                  </a:rPr>
                  <a:t>Type here...</a:t>
                </a:r>
                <a:endParaRPr sz="1600">
                  <a:solidFill>
                    <a:srgbClr val="2E2E4E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</p:grpSp>
      </p:grpSp>
      <p:grpSp>
        <p:nvGrpSpPr>
          <p:cNvPr id="124" name="Google Shape;124;p13"/>
          <p:cNvGrpSpPr/>
          <p:nvPr/>
        </p:nvGrpSpPr>
        <p:grpSpPr>
          <a:xfrm>
            <a:off x="352325" y="8287975"/>
            <a:ext cx="6846403" cy="2267035"/>
            <a:chOff x="352325" y="8287975"/>
            <a:chExt cx="6846403" cy="2267035"/>
          </a:xfrm>
        </p:grpSpPr>
        <p:pic>
          <p:nvPicPr>
            <p:cNvPr id="125" name="Google Shape;125;p13"/>
            <p:cNvPicPr preferRelativeResize="0"/>
            <p:nvPr/>
          </p:nvPicPr>
          <p:blipFill>
            <a:blip r:embed="rId28">
              <a:alphaModFix/>
            </a:blip>
            <a:stretch>
              <a:fillRect/>
            </a:stretch>
          </p:blipFill>
          <p:spPr>
            <a:xfrm>
              <a:off x="352325" y="8537652"/>
              <a:ext cx="6846403" cy="180184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6" name="Google Shape;126;p13"/>
            <p:cNvGrpSpPr/>
            <p:nvPr/>
          </p:nvGrpSpPr>
          <p:grpSpPr>
            <a:xfrm>
              <a:off x="6487230" y="8560500"/>
              <a:ext cx="711484" cy="1994510"/>
              <a:chOff x="6487230" y="8560500"/>
              <a:chExt cx="711484" cy="1994510"/>
            </a:xfrm>
          </p:grpSpPr>
          <p:pic>
            <p:nvPicPr>
              <p:cNvPr id="127" name="Google Shape;127;p13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 flipH="1" rot="-1773802">
                <a:off x="6559708" y="8648022"/>
                <a:ext cx="464669" cy="41638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8" name="Google Shape;128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 flipH="1" rot="1363789">
                <a:off x="6802160" y="10166736"/>
                <a:ext cx="345334" cy="33454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9" name="Google Shape;129;p13"/>
              <p:cNvPicPr preferRelativeResize="0"/>
              <p:nvPr/>
            </p:nvPicPr>
            <p:blipFill>
              <a:blip r:embed="rId29">
                <a:alphaModFix/>
              </a:blip>
              <a:stretch>
                <a:fillRect/>
              </a:stretch>
            </p:blipFill>
            <p:spPr>
              <a:xfrm>
                <a:off x="6836868" y="9253499"/>
                <a:ext cx="200025" cy="194896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30" name="Google Shape;130;p13"/>
            <p:cNvGrpSpPr/>
            <p:nvPr/>
          </p:nvGrpSpPr>
          <p:grpSpPr>
            <a:xfrm>
              <a:off x="674175" y="8287975"/>
              <a:ext cx="3166800" cy="550500"/>
              <a:chOff x="674175" y="4094525"/>
              <a:chExt cx="3166800" cy="550500"/>
            </a:xfrm>
          </p:grpSpPr>
          <p:sp>
            <p:nvSpPr>
              <p:cNvPr id="131" name="Google Shape;131;p13"/>
              <p:cNvSpPr/>
              <p:nvPr/>
            </p:nvSpPr>
            <p:spPr>
              <a:xfrm>
                <a:off x="674175" y="4094525"/>
                <a:ext cx="3166800" cy="550500"/>
              </a:xfrm>
              <a:prstGeom prst="rect">
                <a:avLst/>
              </a:prstGeom>
              <a:solidFill>
                <a:srgbClr val="C95D5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780825" y="4131125"/>
                <a:ext cx="2953500" cy="477300"/>
              </a:xfrm>
              <a:prstGeom prst="rect">
                <a:avLst/>
              </a:prstGeom>
              <a:solidFill>
                <a:srgbClr val="C95D52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3100">
                    <a:solidFill>
                      <a:schemeClr val="lt1"/>
                    </a:solidFill>
                    <a:latin typeface="Mouse Memoirs"/>
                    <a:ea typeface="Mouse Memoirs"/>
                    <a:cs typeface="Mouse Memoirs"/>
                    <a:sym typeface="Mouse Memoirs"/>
                  </a:rPr>
                  <a:t>FRIENDLY REMINDERS</a:t>
                </a:r>
                <a:endParaRPr sz="3100">
                  <a:solidFill>
                    <a:schemeClr val="lt1"/>
                  </a:solidFill>
                  <a:latin typeface="Mouse Memoirs"/>
                  <a:ea typeface="Mouse Memoirs"/>
                  <a:cs typeface="Mouse Memoirs"/>
                  <a:sym typeface="Mouse Memoirs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673923" y="8942690"/>
              <a:ext cx="6234802" cy="1029360"/>
              <a:chOff x="673923" y="8942690"/>
              <a:chExt cx="6234802" cy="1029360"/>
            </a:xfrm>
          </p:grpSpPr>
          <p:grpSp>
            <p:nvGrpSpPr>
              <p:cNvPr id="134" name="Google Shape;134;p13"/>
              <p:cNvGrpSpPr/>
              <p:nvPr/>
            </p:nvGrpSpPr>
            <p:grpSpPr>
              <a:xfrm flipH="1">
                <a:off x="673923" y="9216350"/>
                <a:ext cx="6234802" cy="755700"/>
                <a:chOff x="1589721" y="6927875"/>
                <a:chExt cx="2251237" cy="755700"/>
              </a:xfrm>
            </p:grpSpPr>
            <p:cxnSp>
              <p:nvCxnSpPr>
                <p:cNvPr id="135" name="Google Shape;135;p13"/>
                <p:cNvCxnSpPr/>
                <p:nvPr/>
              </p:nvCxnSpPr>
              <p:spPr>
                <a:xfrm>
                  <a:off x="1731825" y="6927875"/>
                  <a:ext cx="2109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6" name="Google Shape;136;p13"/>
                <p:cNvCxnSpPr/>
                <p:nvPr/>
              </p:nvCxnSpPr>
              <p:spPr>
                <a:xfrm>
                  <a:off x="1589721" y="7305725"/>
                  <a:ext cx="22512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37" name="Google Shape;137;p13"/>
                <p:cNvCxnSpPr/>
                <p:nvPr/>
              </p:nvCxnSpPr>
              <p:spPr>
                <a:xfrm>
                  <a:off x="1625458" y="7683575"/>
                  <a:ext cx="22155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E9E7EC"/>
                  </a:solidFill>
                  <a:prstDash val="dash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38" name="Google Shape;138;p13"/>
              <p:cNvSpPr txBox="1"/>
              <p:nvPr/>
            </p:nvSpPr>
            <p:spPr>
              <a:xfrm>
                <a:off x="674175" y="8942690"/>
                <a:ext cx="3000000" cy="246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600">
                    <a:solidFill>
                      <a:srgbClr val="2E2E4E"/>
                    </a:solidFill>
                    <a:latin typeface="Bitter"/>
                    <a:ea typeface="Bitter"/>
                    <a:cs typeface="Bitter"/>
                    <a:sym typeface="Bitter"/>
                  </a:rPr>
                  <a:t>Type here...</a:t>
                </a:r>
                <a:endParaRPr sz="1600">
                  <a:solidFill>
                    <a:srgbClr val="2E2E4E"/>
                  </a:solidFill>
                  <a:latin typeface="Bitter"/>
                  <a:ea typeface="Bitter"/>
                  <a:cs typeface="Bitter"/>
                  <a:sym typeface="Bitter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