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Kaushan Script"/>
      <p:regular r:id="rId8"/>
    </p:embeddedFont>
    <p:embeddedFont>
      <p:font typeface="Josefi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italic.fntdata"/><Relationship Id="rId10" Type="http://schemas.openxmlformats.org/officeDocument/2006/relationships/font" Target="fonts/JosefinSans-bold.fntdata"/><Relationship Id="rId12" Type="http://schemas.openxmlformats.org/officeDocument/2006/relationships/font" Target="fonts/JosefinSans-boldItalic.fntdata"/><Relationship Id="rId9" Type="http://schemas.openxmlformats.org/officeDocument/2006/relationships/font" Target="fonts/Josefi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Kaushan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9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1371" l="1643" r="1137" t="1371"/>
          <a:stretch/>
        </p:blipFill>
        <p:spPr>
          <a:xfrm>
            <a:off x="0" y="0"/>
            <a:ext cx="7559999" cy="10692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0" r="12503" t="0"/>
          <a:stretch/>
        </p:blipFill>
        <p:spPr>
          <a:xfrm>
            <a:off x="5339150" y="391775"/>
            <a:ext cx="2220849" cy="230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6">
            <a:alphaModFix/>
          </a:blip>
          <a:srcRect b="0" l="0" r="0" t="4260"/>
          <a:stretch/>
        </p:blipFill>
        <p:spPr>
          <a:xfrm>
            <a:off x="19050" y="85725"/>
            <a:ext cx="3259925" cy="184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68700" y="9626526"/>
            <a:ext cx="3198500" cy="104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38850" y="10001250"/>
            <a:ext cx="373875" cy="3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847850" y="361950"/>
            <a:ext cx="3810000" cy="1231500"/>
          </a:xfrm>
          <a:prstGeom prst="rect">
            <a:avLst/>
          </a:prstGeom>
          <a:noFill/>
          <a:ln>
            <a:noFill/>
          </a:ln>
          <a:effectLst>
            <a:outerShdw blurRad="85725" rotWithShape="0" algn="bl" dist="38100">
              <a:srgbClr val="003333">
                <a:alpha val="95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800">
                <a:solidFill>
                  <a:srgbClr val="96CCA4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Packing</a:t>
            </a:r>
            <a:endParaRPr sz="6800">
              <a:solidFill>
                <a:srgbClr val="96CCA4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330425" y="1166925"/>
            <a:ext cx="984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For</a:t>
            </a:r>
            <a:endParaRPr sz="25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038225" y="1390650"/>
            <a:ext cx="5486400" cy="1262100"/>
          </a:xfrm>
          <a:prstGeom prst="rect">
            <a:avLst/>
          </a:prstGeom>
          <a:noFill/>
          <a:ln>
            <a:noFill/>
          </a:ln>
          <a:effectLst>
            <a:outerShdw rotWithShape="0" algn="bl" dist="57150">
              <a:srgbClr val="003333">
                <a:alpha val="86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200">
                <a:solidFill>
                  <a:srgbClr val="FFEE00"/>
                </a:solidFill>
                <a:latin typeface="Bebas Neue"/>
                <a:ea typeface="Bebas Neue"/>
                <a:cs typeface="Bebas Neue"/>
                <a:sym typeface="Bebas Neue"/>
              </a:rPr>
              <a:t>Vacation List</a:t>
            </a:r>
            <a:endParaRPr sz="8200">
              <a:solidFill>
                <a:srgbClr val="FFEE00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52450" y="2871788"/>
            <a:ext cx="2743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96CCA4"/>
                </a:solidFill>
                <a:latin typeface="Impact"/>
                <a:ea typeface="Impact"/>
                <a:cs typeface="Impact"/>
                <a:sym typeface="Impact"/>
              </a:rPr>
              <a:t>Beach Gear:</a:t>
            </a:r>
            <a:endParaRPr sz="2600">
              <a:solidFill>
                <a:srgbClr val="96CCA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552450" y="3357575"/>
            <a:ext cx="2893375" cy="1708350"/>
            <a:chOff x="552450" y="3357575"/>
            <a:chExt cx="2893375" cy="1708350"/>
          </a:xfrm>
        </p:grpSpPr>
        <p:grpSp>
          <p:nvGrpSpPr>
            <p:cNvPr id="65" name="Google Shape;65;p13"/>
            <p:cNvGrpSpPr/>
            <p:nvPr/>
          </p:nvGrpSpPr>
          <p:grpSpPr>
            <a:xfrm>
              <a:off x="552450" y="3357575"/>
              <a:ext cx="2843138" cy="246300"/>
              <a:chOff x="552450" y="3357575"/>
              <a:chExt cx="2843138" cy="24630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Umbrella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68" name="Google Shape;68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3219450" y="3359943"/>
              <a:ext cx="226375" cy="18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9" name="Google Shape;69;p13"/>
            <p:cNvGrpSpPr/>
            <p:nvPr/>
          </p:nvGrpSpPr>
          <p:grpSpPr>
            <a:xfrm>
              <a:off x="552450" y="3649985"/>
              <a:ext cx="2843138" cy="246300"/>
              <a:chOff x="552450" y="3357575"/>
              <a:chExt cx="2843138" cy="246300"/>
            </a:xfrm>
          </p:grpSpPr>
          <p:sp>
            <p:nvSpPr>
              <p:cNvPr id="70" name="Google Shape;70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Beach Chair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552450" y="3942395"/>
              <a:ext cx="2843138" cy="246300"/>
              <a:chOff x="552450" y="3357575"/>
              <a:chExt cx="2843138" cy="246300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Waterproof Blanket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552450" y="4234805"/>
              <a:ext cx="2843138" cy="246300"/>
              <a:chOff x="552450" y="3357575"/>
              <a:chExt cx="2843138" cy="24630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Beach Cart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552450" y="4527215"/>
              <a:ext cx="2843138" cy="246300"/>
              <a:chOff x="552450" y="3357575"/>
              <a:chExt cx="2843138" cy="2463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Umbrella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552450" y="4819625"/>
              <a:ext cx="2843138" cy="246300"/>
              <a:chOff x="552450" y="3367100"/>
              <a:chExt cx="2843138" cy="2463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552450" y="3367100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Hooded Towel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4" name="Google Shape;84;p13"/>
          <p:cNvSpPr txBox="1"/>
          <p:nvPr/>
        </p:nvSpPr>
        <p:spPr>
          <a:xfrm>
            <a:off x="552450" y="5357813"/>
            <a:ext cx="2743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96CCA4"/>
                </a:solidFill>
                <a:latin typeface="Impact"/>
                <a:ea typeface="Impact"/>
                <a:cs typeface="Impact"/>
                <a:sym typeface="Impact"/>
              </a:rPr>
              <a:t>Fun:</a:t>
            </a:r>
            <a:endParaRPr sz="2600">
              <a:solidFill>
                <a:srgbClr val="96CCA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552450" y="5843600"/>
            <a:ext cx="2893375" cy="1708350"/>
            <a:chOff x="552450" y="3357575"/>
            <a:chExt cx="2893375" cy="1708350"/>
          </a:xfrm>
        </p:grpSpPr>
        <p:grpSp>
          <p:nvGrpSpPr>
            <p:cNvPr id="86" name="Google Shape;86;p13"/>
            <p:cNvGrpSpPr/>
            <p:nvPr/>
          </p:nvGrpSpPr>
          <p:grpSpPr>
            <a:xfrm>
              <a:off x="552450" y="3357575"/>
              <a:ext cx="2843138" cy="246300"/>
              <a:chOff x="552450" y="3357575"/>
              <a:chExt cx="2843138" cy="2463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Water wings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89" name="Google Shape;89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3219450" y="3359943"/>
              <a:ext cx="226375" cy="18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0" name="Google Shape;90;p13"/>
            <p:cNvGrpSpPr/>
            <p:nvPr/>
          </p:nvGrpSpPr>
          <p:grpSpPr>
            <a:xfrm>
              <a:off x="552450" y="3649985"/>
              <a:ext cx="2843138" cy="246300"/>
              <a:chOff x="552450" y="3357575"/>
              <a:chExt cx="2843138" cy="24630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Mask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552450" y="3942395"/>
              <a:ext cx="2843138" cy="246300"/>
              <a:chOff x="552450" y="3357575"/>
              <a:chExt cx="2843138" cy="2463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Water Toys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552450" y="4234805"/>
              <a:ext cx="2843138" cy="246300"/>
              <a:chOff x="552450" y="3357575"/>
              <a:chExt cx="2843138" cy="24630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Beach toys or games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552450" y="4527215"/>
              <a:ext cx="2843138" cy="246300"/>
              <a:chOff x="552450" y="3357575"/>
              <a:chExt cx="2843138" cy="2463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Kites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552450" y="4819625"/>
              <a:ext cx="2843138" cy="246300"/>
              <a:chOff x="552450" y="3367100"/>
              <a:chExt cx="2843138" cy="246300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552450" y="3367100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Bubbles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5" name="Google Shape;105;p13"/>
          <p:cNvSpPr txBox="1"/>
          <p:nvPr/>
        </p:nvSpPr>
        <p:spPr>
          <a:xfrm>
            <a:off x="552450" y="7996238"/>
            <a:ext cx="2743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96CCA4"/>
                </a:solidFill>
                <a:latin typeface="Impact"/>
                <a:ea typeface="Impact"/>
                <a:cs typeface="Impact"/>
                <a:sym typeface="Impact"/>
              </a:rPr>
              <a:t>Toiletries:</a:t>
            </a:r>
            <a:endParaRPr sz="2600">
              <a:solidFill>
                <a:srgbClr val="96CCA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552450" y="8482025"/>
            <a:ext cx="2893375" cy="1415940"/>
            <a:chOff x="552450" y="3357575"/>
            <a:chExt cx="2893375" cy="1415940"/>
          </a:xfrm>
        </p:grpSpPr>
        <p:grpSp>
          <p:nvGrpSpPr>
            <p:cNvPr id="107" name="Google Shape;107;p13"/>
            <p:cNvGrpSpPr/>
            <p:nvPr/>
          </p:nvGrpSpPr>
          <p:grpSpPr>
            <a:xfrm>
              <a:off x="552450" y="3357575"/>
              <a:ext cx="2843138" cy="246300"/>
              <a:chOff x="552450" y="3357575"/>
              <a:chExt cx="2843138" cy="246300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Shampoo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3252788" y="3433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10" name="Google Shape;110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3219450" y="3383756"/>
              <a:ext cx="226375" cy="18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1" name="Google Shape;111;p13"/>
            <p:cNvGrpSpPr/>
            <p:nvPr/>
          </p:nvGrpSpPr>
          <p:grpSpPr>
            <a:xfrm>
              <a:off x="552450" y="3649985"/>
              <a:ext cx="2843138" cy="246300"/>
              <a:chOff x="552450" y="3357575"/>
              <a:chExt cx="2843138" cy="246300"/>
            </a:xfrm>
          </p:grpSpPr>
          <p:sp>
            <p:nvSpPr>
              <p:cNvPr id="112" name="Google Shape;112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Conditioner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3252788" y="3433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552450" y="3942395"/>
              <a:ext cx="2843138" cy="246300"/>
              <a:chOff x="552450" y="3357575"/>
              <a:chExt cx="2843138" cy="24630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Bug spray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3252788" y="3433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552450" y="4234805"/>
              <a:ext cx="2843138" cy="246300"/>
              <a:chOff x="552450" y="3357575"/>
              <a:chExt cx="2843138" cy="2463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SPF Lip Balm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3252788" y="3433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>
              <a:off x="552450" y="4527215"/>
              <a:ext cx="2843138" cy="246300"/>
              <a:chOff x="552450" y="3357575"/>
              <a:chExt cx="2843138" cy="246300"/>
            </a:xfrm>
          </p:grpSpPr>
          <p:sp>
            <p:nvSpPr>
              <p:cNvPr id="121" name="Google Shape;121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Anti-Itch Cream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3252788" y="3433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3" name="Google Shape;123;p13"/>
          <p:cNvSpPr txBox="1"/>
          <p:nvPr/>
        </p:nvSpPr>
        <p:spPr>
          <a:xfrm>
            <a:off x="4114800" y="2857500"/>
            <a:ext cx="2743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96CCA4"/>
                </a:solidFill>
                <a:latin typeface="Impact"/>
                <a:ea typeface="Impact"/>
                <a:cs typeface="Impact"/>
                <a:sym typeface="Impact"/>
              </a:rPr>
              <a:t>Food:</a:t>
            </a:r>
            <a:endParaRPr sz="2600">
              <a:solidFill>
                <a:srgbClr val="96CCA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24" name="Google Shape;124;p13"/>
          <p:cNvGrpSpPr/>
          <p:nvPr/>
        </p:nvGrpSpPr>
        <p:grpSpPr>
          <a:xfrm>
            <a:off x="4114800" y="3343288"/>
            <a:ext cx="2893375" cy="1123530"/>
            <a:chOff x="552450" y="3357575"/>
            <a:chExt cx="2893375" cy="1123530"/>
          </a:xfrm>
        </p:grpSpPr>
        <p:grpSp>
          <p:nvGrpSpPr>
            <p:cNvPr id="125" name="Google Shape;125;p13"/>
            <p:cNvGrpSpPr/>
            <p:nvPr/>
          </p:nvGrpSpPr>
          <p:grpSpPr>
            <a:xfrm>
              <a:off x="552450" y="3357575"/>
              <a:ext cx="2843138" cy="246300"/>
              <a:chOff x="552450" y="3357575"/>
              <a:chExt cx="2843138" cy="246300"/>
            </a:xfrm>
          </p:grpSpPr>
          <p:sp>
            <p:nvSpPr>
              <p:cNvPr id="126" name="Google Shape;126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Cooler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28" name="Google Shape;128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3219450" y="3359943"/>
              <a:ext cx="226375" cy="18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9" name="Google Shape;129;p13"/>
            <p:cNvGrpSpPr/>
            <p:nvPr/>
          </p:nvGrpSpPr>
          <p:grpSpPr>
            <a:xfrm>
              <a:off x="552450" y="3649985"/>
              <a:ext cx="2843138" cy="246300"/>
              <a:chOff x="552450" y="3357575"/>
              <a:chExt cx="2843138" cy="246300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Snacks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552450" y="3942395"/>
              <a:ext cx="2843138" cy="246300"/>
              <a:chOff x="552450" y="3357575"/>
              <a:chExt cx="2843138" cy="246300"/>
            </a:xfrm>
          </p:grpSpPr>
          <p:sp>
            <p:nvSpPr>
              <p:cNvPr id="133" name="Google Shape;133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Water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5" name="Google Shape;135;p13"/>
            <p:cNvGrpSpPr/>
            <p:nvPr/>
          </p:nvGrpSpPr>
          <p:grpSpPr>
            <a:xfrm>
              <a:off x="552450" y="4234805"/>
              <a:ext cx="2843138" cy="246300"/>
              <a:chOff x="552450" y="3357575"/>
              <a:chExt cx="2843138" cy="246300"/>
            </a:xfrm>
          </p:grpSpPr>
          <p:sp>
            <p:nvSpPr>
              <p:cNvPr id="136" name="Google Shape;136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Ice cream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38" name="Google Shape;138;p13"/>
          <p:cNvSpPr txBox="1"/>
          <p:nvPr/>
        </p:nvSpPr>
        <p:spPr>
          <a:xfrm>
            <a:off x="4114800" y="4772038"/>
            <a:ext cx="2743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96CCA4"/>
                </a:solidFill>
                <a:latin typeface="Impact"/>
                <a:ea typeface="Impact"/>
                <a:cs typeface="Impact"/>
                <a:sym typeface="Impact"/>
              </a:rPr>
              <a:t>Clothes:</a:t>
            </a:r>
            <a:endParaRPr sz="2600">
              <a:solidFill>
                <a:srgbClr val="96CCA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39" name="Google Shape;139;p13"/>
          <p:cNvGrpSpPr/>
          <p:nvPr/>
        </p:nvGrpSpPr>
        <p:grpSpPr>
          <a:xfrm>
            <a:off x="4114800" y="5257825"/>
            <a:ext cx="2893375" cy="1415955"/>
            <a:chOff x="4114800" y="5257825"/>
            <a:chExt cx="2893375" cy="1415955"/>
          </a:xfrm>
        </p:grpSpPr>
        <p:grpSp>
          <p:nvGrpSpPr>
            <p:cNvPr id="140" name="Google Shape;140;p13"/>
            <p:cNvGrpSpPr/>
            <p:nvPr/>
          </p:nvGrpSpPr>
          <p:grpSpPr>
            <a:xfrm>
              <a:off x="4114800" y="5257825"/>
              <a:ext cx="2843138" cy="246300"/>
              <a:chOff x="552450" y="3357575"/>
              <a:chExt cx="2843138" cy="246300"/>
            </a:xfrm>
          </p:grpSpPr>
          <p:sp>
            <p:nvSpPr>
              <p:cNvPr id="141" name="Google Shape;141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Swimsuits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43" name="Google Shape;14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781800" y="5260193"/>
              <a:ext cx="226375" cy="18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4" name="Google Shape;144;p13"/>
            <p:cNvGrpSpPr/>
            <p:nvPr/>
          </p:nvGrpSpPr>
          <p:grpSpPr>
            <a:xfrm>
              <a:off x="4114800" y="5550235"/>
              <a:ext cx="2843138" cy="246300"/>
              <a:chOff x="552450" y="3357575"/>
              <a:chExt cx="2843138" cy="246300"/>
            </a:xfrm>
          </p:grpSpPr>
          <p:sp>
            <p:nvSpPr>
              <p:cNvPr id="145" name="Google Shape;145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Shirt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4114800" y="5842645"/>
              <a:ext cx="2843138" cy="246300"/>
              <a:chOff x="552450" y="3357575"/>
              <a:chExt cx="2843138" cy="246300"/>
            </a:xfrm>
          </p:grpSpPr>
          <p:sp>
            <p:nvSpPr>
              <p:cNvPr id="148" name="Google Shape;148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Hats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4114800" y="6135055"/>
              <a:ext cx="2843138" cy="246300"/>
              <a:chOff x="552450" y="3357575"/>
              <a:chExt cx="2843138" cy="246300"/>
            </a:xfrm>
          </p:grpSpPr>
          <p:sp>
            <p:nvSpPr>
              <p:cNvPr id="151" name="Google Shape;151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Sandals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3" name="Google Shape;153;p13"/>
            <p:cNvSpPr txBox="1"/>
            <p:nvPr/>
          </p:nvSpPr>
          <p:spPr>
            <a:xfrm>
              <a:off x="4114800" y="6427480"/>
              <a:ext cx="2309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Water shoes</a:t>
              </a:r>
              <a:endParaRPr b="1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6815138" y="6479230"/>
              <a:ext cx="142800" cy="1428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5" name="Google Shape;155;p13"/>
          <p:cNvSpPr txBox="1"/>
          <p:nvPr/>
        </p:nvSpPr>
        <p:spPr>
          <a:xfrm>
            <a:off x="4114800" y="6959938"/>
            <a:ext cx="2743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96CCA4"/>
                </a:solidFill>
                <a:latin typeface="Impact"/>
                <a:ea typeface="Impact"/>
                <a:cs typeface="Impact"/>
                <a:sym typeface="Impact"/>
              </a:rPr>
              <a:t>Baby:</a:t>
            </a:r>
            <a:endParaRPr sz="2600">
              <a:solidFill>
                <a:srgbClr val="96CCA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56" name="Google Shape;156;p13"/>
          <p:cNvGrpSpPr/>
          <p:nvPr/>
        </p:nvGrpSpPr>
        <p:grpSpPr>
          <a:xfrm>
            <a:off x="4114800" y="7445725"/>
            <a:ext cx="2893375" cy="1123530"/>
            <a:chOff x="4114800" y="5257825"/>
            <a:chExt cx="2893375" cy="1123530"/>
          </a:xfrm>
        </p:grpSpPr>
        <p:grpSp>
          <p:nvGrpSpPr>
            <p:cNvPr id="157" name="Google Shape;157;p13"/>
            <p:cNvGrpSpPr/>
            <p:nvPr/>
          </p:nvGrpSpPr>
          <p:grpSpPr>
            <a:xfrm>
              <a:off x="4114800" y="5257825"/>
              <a:ext cx="2843138" cy="246300"/>
              <a:chOff x="552450" y="3357575"/>
              <a:chExt cx="2843138" cy="246300"/>
            </a:xfrm>
          </p:grpSpPr>
          <p:sp>
            <p:nvSpPr>
              <p:cNvPr id="158" name="Google Shape;158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Baby Powder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60" name="Google Shape;160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781800" y="5260193"/>
              <a:ext cx="226375" cy="18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1" name="Google Shape;161;p13"/>
            <p:cNvGrpSpPr/>
            <p:nvPr/>
          </p:nvGrpSpPr>
          <p:grpSpPr>
            <a:xfrm>
              <a:off x="4114800" y="5550235"/>
              <a:ext cx="2843138" cy="246300"/>
              <a:chOff x="552450" y="3357575"/>
              <a:chExt cx="2843138" cy="246300"/>
            </a:xfrm>
          </p:grpSpPr>
          <p:sp>
            <p:nvSpPr>
              <p:cNvPr id="162" name="Google Shape;162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Face Wipes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4114800" y="5842645"/>
              <a:ext cx="2843138" cy="246300"/>
              <a:chOff x="552450" y="3357575"/>
              <a:chExt cx="2843138" cy="246300"/>
            </a:xfrm>
          </p:grpSpPr>
          <p:sp>
            <p:nvSpPr>
              <p:cNvPr id="165" name="Google Shape;165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Life Jacket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7" name="Google Shape;167;p13"/>
            <p:cNvGrpSpPr/>
            <p:nvPr/>
          </p:nvGrpSpPr>
          <p:grpSpPr>
            <a:xfrm>
              <a:off x="4114800" y="6135055"/>
              <a:ext cx="2843138" cy="246300"/>
              <a:chOff x="552450" y="3357575"/>
              <a:chExt cx="2843138" cy="246300"/>
            </a:xfrm>
          </p:grpSpPr>
          <p:sp>
            <p:nvSpPr>
              <p:cNvPr id="168" name="Google Shape;168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Spare Clothes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70" name="Google Shape;170;p13"/>
          <p:cNvSpPr txBox="1"/>
          <p:nvPr/>
        </p:nvSpPr>
        <p:spPr>
          <a:xfrm>
            <a:off x="4114800" y="8879238"/>
            <a:ext cx="2743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96CCA4"/>
                </a:solidFill>
                <a:latin typeface="Impact"/>
                <a:ea typeface="Impact"/>
                <a:cs typeface="Impact"/>
                <a:sym typeface="Impact"/>
              </a:rPr>
              <a:t>Covid-19 Protection:</a:t>
            </a:r>
            <a:endParaRPr sz="2600">
              <a:solidFill>
                <a:srgbClr val="96CCA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71" name="Google Shape;171;p13"/>
          <p:cNvGrpSpPr/>
          <p:nvPr/>
        </p:nvGrpSpPr>
        <p:grpSpPr>
          <a:xfrm>
            <a:off x="4114800" y="9374550"/>
            <a:ext cx="2893375" cy="538710"/>
            <a:chOff x="4114800" y="5257825"/>
            <a:chExt cx="2893375" cy="538710"/>
          </a:xfrm>
        </p:grpSpPr>
        <p:grpSp>
          <p:nvGrpSpPr>
            <p:cNvPr id="172" name="Google Shape;172;p13"/>
            <p:cNvGrpSpPr/>
            <p:nvPr/>
          </p:nvGrpSpPr>
          <p:grpSpPr>
            <a:xfrm>
              <a:off x="4114800" y="5257825"/>
              <a:ext cx="2843138" cy="246300"/>
              <a:chOff x="552450" y="3357575"/>
              <a:chExt cx="2843138" cy="246300"/>
            </a:xfrm>
          </p:grpSpPr>
          <p:sp>
            <p:nvSpPr>
              <p:cNvPr id="173" name="Google Shape;173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Mask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175" name="Google Shape;175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781800" y="5260193"/>
              <a:ext cx="226375" cy="1802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6" name="Google Shape;176;p13"/>
            <p:cNvGrpSpPr/>
            <p:nvPr/>
          </p:nvGrpSpPr>
          <p:grpSpPr>
            <a:xfrm>
              <a:off x="4114800" y="5550235"/>
              <a:ext cx="2843138" cy="246300"/>
              <a:chOff x="552450" y="3357575"/>
              <a:chExt cx="2843138" cy="246300"/>
            </a:xfrm>
          </p:grpSpPr>
          <p:sp>
            <p:nvSpPr>
              <p:cNvPr id="177" name="Google Shape;177;p13"/>
              <p:cNvSpPr txBox="1"/>
              <p:nvPr/>
            </p:nvSpPr>
            <p:spPr>
              <a:xfrm>
                <a:off x="552450" y="3357575"/>
                <a:ext cx="2309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chemeClr val="lt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Hand sanitizer</a:t>
                </a:r>
                <a:endParaRPr b="1" sz="1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3252788" y="3409325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