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Boogaloo"/>
      <p:regular r:id="rId7"/>
    </p:embeddedFont>
    <p:embeddedFont>
      <p:font typeface="Montserrat Medium"/>
      <p:regular r:id="rId8"/>
      <p:bold r:id="rId9"/>
      <p:italic r:id="rId10"/>
      <p:boldItalic r:id="rId11"/>
    </p:embeddedFont>
    <p:embeddedFont>
      <p:font typeface="Kaushan Script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MontserratMedium-boldItalic.fntdata"/><Relationship Id="rId10" Type="http://schemas.openxmlformats.org/officeDocument/2006/relationships/font" Target="fonts/MontserratMedium-italic.fntdata"/><Relationship Id="rId12" Type="http://schemas.openxmlformats.org/officeDocument/2006/relationships/font" Target="fonts/KaushanScript-regular.fntdata"/><Relationship Id="rId9" Type="http://schemas.openxmlformats.org/officeDocument/2006/relationships/font" Target="fonts/MontserratMedium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oogaloo-regular.fntdata"/><Relationship Id="rId8" Type="http://schemas.openxmlformats.org/officeDocument/2006/relationships/font" Target="fonts/MontserratMedium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"/>
            <a:ext cx="7560000" cy="10691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489850" y="416675"/>
            <a:ext cx="6580300" cy="1643100"/>
          </a:xfrm>
          <a:custGeom>
            <a:rect b="b" l="l" r="r" t="t"/>
            <a:pathLst>
              <a:path extrusionOk="0" h="65724" w="263212">
                <a:moveTo>
                  <a:pt x="50315" y="65724"/>
                </a:moveTo>
                <a:lnTo>
                  <a:pt x="0" y="65724"/>
                </a:lnTo>
                <a:lnTo>
                  <a:pt x="0" y="0"/>
                </a:lnTo>
                <a:lnTo>
                  <a:pt x="263212" y="0"/>
                </a:lnTo>
                <a:lnTo>
                  <a:pt x="263212" y="65724"/>
                </a:lnTo>
                <a:lnTo>
                  <a:pt x="212582" y="65724"/>
                </a:lnTo>
              </a:path>
            </a:pathLst>
          </a:cu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6" name="Google Shape;56;p13"/>
          <p:cNvSpPr txBox="1"/>
          <p:nvPr/>
        </p:nvSpPr>
        <p:spPr>
          <a:xfrm>
            <a:off x="780288" y="355210"/>
            <a:ext cx="5927700" cy="15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6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OREGON</a:t>
            </a:r>
            <a:endParaRPr sz="8600"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87637" y="2421425"/>
            <a:ext cx="332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Crater Lake National Park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87637" y="3037023"/>
            <a:ext cx="332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Columbia River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87637" y="3652621"/>
            <a:ext cx="332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Mount Hood National Forest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87637" y="4268219"/>
            <a:ext cx="332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Cannon Beach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87637" y="4883818"/>
            <a:ext cx="332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Cascade Lakes Scenic Byway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387637" y="5499416"/>
            <a:ext cx="332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Visit Yachats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387637" y="6115014"/>
            <a:ext cx="332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Visit Astoria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387637" y="6730612"/>
            <a:ext cx="332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Oregon Coast Aquarium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387637" y="7346210"/>
            <a:ext cx="332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Wallowa Lake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387637" y="7961808"/>
            <a:ext cx="332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Portland Japanese Garden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387637" y="8577407"/>
            <a:ext cx="332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Smith Rock State Park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387637" y="9193005"/>
            <a:ext cx="332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Silver Falls State Park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387637" y="9808603"/>
            <a:ext cx="332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Willamette National Forest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3933303" y="2421425"/>
            <a:ext cx="332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Newberry Volcanic Monument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3933303" y="3037023"/>
            <a:ext cx="332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Oregon Dunes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3933303" y="3652621"/>
            <a:ext cx="332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Columbia River Museum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3933303" y="4268219"/>
            <a:ext cx="332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High Desert Museum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3933303" y="4883818"/>
            <a:ext cx="332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Oregon Caves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3933303" y="5499416"/>
            <a:ext cx="332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Powell’s City of Books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3933303" y="6115014"/>
            <a:ext cx="332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Voodoo Doughnut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933303" y="6730612"/>
            <a:ext cx="332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Space Museum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3933303" y="7346210"/>
            <a:ext cx="332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Washington Park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3933303" y="7961808"/>
            <a:ext cx="332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John Day Fossil Beds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3933303" y="8577407"/>
            <a:ext cx="332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Oregon Museum of Science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3933303" y="9193005"/>
            <a:ext cx="332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Cannon Beach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3933303" y="9808603"/>
            <a:ext cx="332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>
                <a:solidFill>
                  <a:schemeClr val="lt1"/>
                </a:solidFill>
                <a:latin typeface="Boogaloo"/>
                <a:ea typeface="Boogaloo"/>
                <a:cs typeface="Boogaloo"/>
                <a:sym typeface="Boogaloo"/>
              </a:rPr>
              <a:t>Washington Park, Portland</a:t>
            </a:r>
            <a:endParaRPr sz="2400">
              <a:solidFill>
                <a:schemeClr val="lt1"/>
              </a:solidFill>
              <a:latin typeface="Boogaloo"/>
              <a:ea typeface="Boogaloo"/>
              <a:cs typeface="Boogaloo"/>
              <a:sym typeface="Boogaloo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1615540" y="1544734"/>
            <a:ext cx="4209900" cy="8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100">
                <a:solidFill>
                  <a:srgbClr val="8AE0FF"/>
                </a:solidFill>
                <a:latin typeface="Kaushan Script"/>
                <a:ea typeface="Kaushan Script"/>
                <a:cs typeface="Kaushan Script"/>
                <a:sym typeface="Kaushan Script"/>
              </a:rPr>
              <a:t>Travel bucket list</a:t>
            </a:r>
            <a:endParaRPr sz="4100">
              <a:solidFill>
                <a:srgbClr val="8AE0FF"/>
              </a:solidFill>
              <a:latin typeface="Kaushan Script"/>
              <a:ea typeface="Kaushan Script"/>
              <a:cs typeface="Kaushan Script"/>
              <a:sym typeface="Kaushan Scrip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