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453" l="0" r="0" t="2462"/>
          <a:stretch/>
        </p:blipFill>
        <p:spPr>
          <a:xfrm>
            <a:off x="0" y="0"/>
            <a:ext cx="7559999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7560001" cy="10692001"/>
            <a:chOff x="0" y="0"/>
            <a:chExt cx="7560001" cy="10692001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2924175" cy="292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0" l="43598" r="0" t="-1378"/>
            <a:stretch/>
          </p:blipFill>
          <p:spPr>
            <a:xfrm>
              <a:off x="4257675" y="6000750"/>
              <a:ext cx="3302326" cy="4691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646300" y="1033175"/>
            <a:ext cx="6264100" cy="8770650"/>
            <a:chOff x="646300" y="1033175"/>
            <a:chExt cx="6264100" cy="8770650"/>
          </a:xfrm>
        </p:grpSpPr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89350" y="1668500"/>
              <a:ext cx="4821049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89350" y="1033175"/>
              <a:ext cx="3416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22857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29137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35309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41589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47761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54041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6021300"/>
              <a:ext cx="6264100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6649300"/>
              <a:ext cx="4382899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7284625"/>
              <a:ext cx="4382899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7912625"/>
              <a:ext cx="3811401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8529825"/>
              <a:ext cx="3697099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9157825"/>
              <a:ext cx="4116201" cy="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6300" y="9775025"/>
              <a:ext cx="4116201" cy="2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