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Kaushan Script"/>
      <p:regular r:id="rId8"/>
    </p:embeddedFont>
    <p:embeddedFont>
      <p:font typeface="Josefi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JosefinSans-italic.fntdata"/><Relationship Id="rId10" Type="http://schemas.openxmlformats.org/officeDocument/2006/relationships/font" Target="fonts/JosefinSans-bold.fntdata"/><Relationship Id="rId12" Type="http://schemas.openxmlformats.org/officeDocument/2006/relationships/font" Target="fonts/JosefinSans-boldItalic.fntdata"/><Relationship Id="rId9" Type="http://schemas.openxmlformats.org/officeDocument/2006/relationships/font" Target="fonts/Josefi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Kaushan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" y="1"/>
            <a:ext cx="7554357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485863" y="856925"/>
            <a:ext cx="6588275" cy="0"/>
            <a:chOff x="487425" y="856925"/>
            <a:chExt cx="6588275" cy="0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487425" y="856925"/>
              <a:ext cx="12816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5794100" y="856925"/>
              <a:ext cx="12816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8" name="Google Shape;58;p13"/>
          <p:cNvSpPr txBox="1"/>
          <p:nvPr/>
        </p:nvSpPr>
        <p:spPr>
          <a:xfrm>
            <a:off x="1491315" y="500726"/>
            <a:ext cx="45285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chemeClr val="lt1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Travel bucket list</a:t>
            </a:r>
            <a:endParaRPr sz="4100">
              <a:solidFill>
                <a:schemeClr val="lt1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15409" y="1003853"/>
            <a:ext cx="7127400" cy="1323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2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600">
                <a:solidFill>
                  <a:srgbClr val="FFDC7D"/>
                </a:solidFill>
                <a:latin typeface="Josefin Sans"/>
                <a:ea typeface="Josefin Sans"/>
                <a:cs typeface="Josefin Sans"/>
                <a:sym typeface="Josefin Sans"/>
              </a:rPr>
              <a:t>OKLAHOMA</a:t>
            </a:r>
            <a:endParaRPr sz="8600">
              <a:solidFill>
                <a:srgbClr val="FFDC7D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85006" y="2521188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Oklahoma City Memorial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85006" y="3136127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Oklahoma Route 66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85006" y="3751065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Myriad Botanical Gardens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85006" y="4366004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Woolaroc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5006" y="4980942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Woolaroc Wildlife Preserve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85006" y="5595881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Sam Noble Oklahoma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85006" y="6210819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Gilcrease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85006" y="6825758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Turner Falls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85006" y="7440696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JM Davis Arms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85006" y="8055635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Philbrook Museum of Art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85006" y="8670573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Oklahoma City Zoo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85006" y="9285512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Science Museum Oklahoma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85006" y="9900450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University of Oklahoma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022793" y="2521188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Oklahoma City Zoo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022793" y="3136127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Marland Estate Mansion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022793" y="3751065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Museum of the Great Plains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022793" y="4366004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Oklahoma Aquarium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022793" y="4980942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National Weather Center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022793" y="5595881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Lawton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022793" y="6210819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National Cowboy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022793" y="6825758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Myriad Botanical Gardens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022793" y="7440696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Great Salt Plains State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022793" y="8055635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Natural Falls State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022793" y="8670573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Myriad Botanical Gardens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022793" y="9285512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Bartlesville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022793" y="9900450"/>
            <a:ext cx="328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Beavers Bend State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