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Boogaloo"/>
      <p:regular r:id="rId7"/>
    </p:embeddedFont>
    <p:embeddedFont>
      <p:font typeface="ABeeZee"/>
      <p:regular r:id="rId8"/>
      <p:italic r:id="rId9"/>
    </p:embeddedFont>
    <p:embeddedFont>
      <p:font typeface="Roboto Mono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Mono-bold.fntdata"/><Relationship Id="rId10" Type="http://schemas.openxmlformats.org/officeDocument/2006/relationships/font" Target="fonts/RobotoMono-regular.fntdata"/><Relationship Id="rId13" Type="http://schemas.openxmlformats.org/officeDocument/2006/relationships/font" Target="fonts/RobotoMono-boldItalic.fntdata"/><Relationship Id="rId12" Type="http://schemas.openxmlformats.org/officeDocument/2006/relationships/font" Target="fonts/RobotoMono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ABeeZee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Boogaloo-regular.fntdata"/><Relationship Id="rId8" Type="http://schemas.openxmlformats.org/officeDocument/2006/relationships/font" Target="fonts/ABeeZee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"/>
            <a:ext cx="7560000" cy="10691999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1809750" y="114300"/>
            <a:ext cx="3943200" cy="17238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1200"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rPr>
              <a:t>OHIO</a:t>
            </a:r>
            <a:endParaRPr sz="11200">
              <a:solidFill>
                <a:schemeClr val="lt1"/>
              </a:solidFill>
              <a:latin typeface="ABeeZee"/>
              <a:ea typeface="ABeeZee"/>
              <a:cs typeface="ABeeZee"/>
              <a:sym typeface="ABeeZee"/>
            </a:endParaRPr>
          </a:p>
        </p:txBody>
      </p:sp>
      <p:grpSp>
        <p:nvGrpSpPr>
          <p:cNvPr id="56" name="Google Shape;56;p13"/>
          <p:cNvGrpSpPr/>
          <p:nvPr/>
        </p:nvGrpSpPr>
        <p:grpSpPr>
          <a:xfrm>
            <a:off x="485775" y="1004900"/>
            <a:ext cx="6591150" cy="123900"/>
            <a:chOff x="485775" y="1004900"/>
            <a:chExt cx="6591150" cy="123900"/>
          </a:xfrm>
        </p:grpSpPr>
        <p:sp>
          <p:nvSpPr>
            <p:cNvPr id="57" name="Google Shape;57;p13"/>
            <p:cNvSpPr/>
            <p:nvPr/>
          </p:nvSpPr>
          <p:spPr>
            <a:xfrm>
              <a:off x="485775" y="1004900"/>
              <a:ext cx="1281000" cy="1239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  <a:effectLst>
              <a:outerShdw blurRad="57150" rotWithShape="0" algn="bl" dir="5400000" dist="19050">
                <a:srgbClr val="000000">
                  <a:alpha val="50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58" name="Google Shape;58;p13"/>
            <p:cNvSpPr/>
            <p:nvPr/>
          </p:nvSpPr>
          <p:spPr>
            <a:xfrm>
              <a:off x="5795925" y="1004900"/>
              <a:ext cx="1281000" cy="1239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  <a:effectLst>
              <a:outerShdw blurRad="57150" rotWithShape="0" algn="bl" dir="5400000" dist="19050">
                <a:srgbClr val="000000">
                  <a:alpha val="50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</p:grpSp>
      <p:sp>
        <p:nvSpPr>
          <p:cNvPr id="59" name="Google Shape;59;p13"/>
          <p:cNvSpPr txBox="1"/>
          <p:nvPr/>
        </p:nvSpPr>
        <p:spPr>
          <a:xfrm>
            <a:off x="1171575" y="1609725"/>
            <a:ext cx="5486400" cy="6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100">
                <a:solidFill>
                  <a:srgbClr val="FFDC7D"/>
                </a:solidFill>
                <a:latin typeface="Roboto Mono"/>
                <a:ea typeface="Roboto Mono"/>
                <a:cs typeface="Roboto Mono"/>
                <a:sym typeface="Roboto Mono"/>
              </a:rPr>
              <a:t>Travel bucket list</a:t>
            </a:r>
            <a:endParaRPr sz="3100">
              <a:solidFill>
                <a:srgbClr val="FFDC7D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695325" y="2428875"/>
            <a:ext cx="31731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Cedar Point Amusement Park</a:t>
            </a:r>
            <a:endParaRPr sz="24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695325" y="3043406"/>
            <a:ext cx="31731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Cleveland Museum of Art</a:t>
            </a:r>
            <a:endParaRPr sz="24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695325" y="3657938"/>
            <a:ext cx="31731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Rock and Roll Hall of Fame</a:t>
            </a:r>
            <a:endParaRPr sz="24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695325" y="4272469"/>
            <a:ext cx="31731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Museum Air Force</a:t>
            </a:r>
            <a:endParaRPr sz="24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695325" y="4887000"/>
            <a:ext cx="31731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Stan Hywet Hall</a:t>
            </a:r>
            <a:endParaRPr sz="24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695325" y="5501531"/>
            <a:ext cx="31731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Cincinnati Museum</a:t>
            </a:r>
            <a:endParaRPr sz="24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695325" y="6116063"/>
            <a:ext cx="31731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Franklin Park Conservatory</a:t>
            </a:r>
            <a:endParaRPr sz="24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695325" y="6730594"/>
            <a:ext cx="31731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Cincinnati Zoo</a:t>
            </a:r>
            <a:endParaRPr sz="24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695325" y="7345125"/>
            <a:ext cx="31731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Cincinnati Botanical Gardens</a:t>
            </a:r>
            <a:endParaRPr sz="24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695325" y="7959656"/>
            <a:ext cx="31731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Toledo Museum of Art</a:t>
            </a:r>
            <a:endParaRPr sz="24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695325" y="8574188"/>
            <a:ext cx="31731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Fountain Square</a:t>
            </a:r>
            <a:endParaRPr sz="24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695325" y="9188719"/>
            <a:ext cx="31731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Cuyahoga Valley Park</a:t>
            </a:r>
            <a:endParaRPr sz="24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695325" y="9803250"/>
            <a:ext cx="31731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Wright Memorial</a:t>
            </a:r>
            <a:endParaRPr sz="24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grpSp>
        <p:nvGrpSpPr>
          <p:cNvPr id="73" name="Google Shape;73;p13"/>
          <p:cNvGrpSpPr/>
          <p:nvPr/>
        </p:nvGrpSpPr>
        <p:grpSpPr>
          <a:xfrm>
            <a:off x="485775" y="2669975"/>
            <a:ext cx="88200" cy="7454425"/>
            <a:chOff x="485775" y="2669975"/>
            <a:chExt cx="88200" cy="7454425"/>
          </a:xfrm>
        </p:grpSpPr>
        <p:sp>
          <p:nvSpPr>
            <p:cNvPr id="74" name="Google Shape;74;p13"/>
            <p:cNvSpPr/>
            <p:nvPr/>
          </p:nvSpPr>
          <p:spPr>
            <a:xfrm>
              <a:off x="485775" y="2669975"/>
              <a:ext cx="88200" cy="882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3"/>
            <p:cNvSpPr/>
            <p:nvPr/>
          </p:nvSpPr>
          <p:spPr>
            <a:xfrm>
              <a:off x="485775" y="3283827"/>
              <a:ext cx="88200" cy="882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3"/>
            <p:cNvSpPr/>
            <p:nvPr/>
          </p:nvSpPr>
          <p:spPr>
            <a:xfrm>
              <a:off x="485775" y="3897679"/>
              <a:ext cx="88200" cy="882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13"/>
            <p:cNvSpPr/>
            <p:nvPr/>
          </p:nvSpPr>
          <p:spPr>
            <a:xfrm>
              <a:off x="485775" y="4511531"/>
              <a:ext cx="88200" cy="882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13"/>
            <p:cNvSpPr/>
            <p:nvPr/>
          </p:nvSpPr>
          <p:spPr>
            <a:xfrm>
              <a:off x="485775" y="5125383"/>
              <a:ext cx="88200" cy="882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13"/>
            <p:cNvSpPr/>
            <p:nvPr/>
          </p:nvSpPr>
          <p:spPr>
            <a:xfrm>
              <a:off x="485775" y="5739235"/>
              <a:ext cx="88200" cy="882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13"/>
            <p:cNvSpPr/>
            <p:nvPr/>
          </p:nvSpPr>
          <p:spPr>
            <a:xfrm>
              <a:off x="485775" y="6353088"/>
              <a:ext cx="88200" cy="882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13"/>
            <p:cNvSpPr/>
            <p:nvPr/>
          </p:nvSpPr>
          <p:spPr>
            <a:xfrm>
              <a:off x="485775" y="6966940"/>
              <a:ext cx="88200" cy="882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13"/>
            <p:cNvSpPr/>
            <p:nvPr/>
          </p:nvSpPr>
          <p:spPr>
            <a:xfrm>
              <a:off x="485775" y="7580792"/>
              <a:ext cx="88200" cy="882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13"/>
            <p:cNvSpPr/>
            <p:nvPr/>
          </p:nvSpPr>
          <p:spPr>
            <a:xfrm>
              <a:off x="485775" y="8194644"/>
              <a:ext cx="88200" cy="882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13"/>
            <p:cNvSpPr/>
            <p:nvPr/>
          </p:nvSpPr>
          <p:spPr>
            <a:xfrm>
              <a:off x="485775" y="8808496"/>
              <a:ext cx="88200" cy="882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13"/>
            <p:cNvSpPr/>
            <p:nvPr/>
          </p:nvSpPr>
          <p:spPr>
            <a:xfrm>
              <a:off x="485775" y="9422348"/>
              <a:ext cx="88200" cy="882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13"/>
            <p:cNvSpPr/>
            <p:nvPr/>
          </p:nvSpPr>
          <p:spPr>
            <a:xfrm>
              <a:off x="485775" y="10036200"/>
              <a:ext cx="88200" cy="882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7" name="Google Shape;87;p13"/>
          <p:cNvSpPr txBox="1"/>
          <p:nvPr/>
        </p:nvSpPr>
        <p:spPr>
          <a:xfrm>
            <a:off x="4219575" y="2428875"/>
            <a:ext cx="31146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Ohio State Reformatory</a:t>
            </a:r>
            <a:endParaRPr sz="24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88" name="Google Shape;88;p13"/>
          <p:cNvSpPr txBox="1"/>
          <p:nvPr/>
        </p:nvSpPr>
        <p:spPr>
          <a:xfrm>
            <a:off x="4219575" y="3043406"/>
            <a:ext cx="31146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West Side Market</a:t>
            </a:r>
            <a:endParaRPr sz="24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89" name="Google Shape;89;p13"/>
          <p:cNvSpPr txBox="1"/>
          <p:nvPr/>
        </p:nvSpPr>
        <p:spPr>
          <a:xfrm>
            <a:off x="4219575" y="3657938"/>
            <a:ext cx="31146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American Sign Museum</a:t>
            </a:r>
            <a:endParaRPr sz="24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4219575" y="4272469"/>
            <a:ext cx="31146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Amish Country</a:t>
            </a:r>
            <a:endParaRPr sz="24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91" name="Google Shape;91;p13"/>
          <p:cNvSpPr txBox="1"/>
          <p:nvPr/>
        </p:nvSpPr>
        <p:spPr>
          <a:xfrm>
            <a:off x="4219575" y="4887000"/>
            <a:ext cx="31146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Columbus Aquarium</a:t>
            </a:r>
            <a:endParaRPr sz="24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219575" y="5501531"/>
            <a:ext cx="31146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Cincinnati Museum Center</a:t>
            </a:r>
            <a:endParaRPr sz="24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93" name="Google Shape;93;p13"/>
          <p:cNvSpPr txBox="1"/>
          <p:nvPr/>
        </p:nvSpPr>
        <p:spPr>
          <a:xfrm>
            <a:off x="4219575" y="6116063"/>
            <a:ext cx="31146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Franklin Park Conservatory</a:t>
            </a:r>
            <a:endParaRPr sz="24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4219575" y="6730594"/>
            <a:ext cx="31146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Cleveland Museum of Art</a:t>
            </a:r>
            <a:endParaRPr sz="24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95" name="Google Shape;95;p13"/>
          <p:cNvSpPr txBox="1"/>
          <p:nvPr/>
        </p:nvSpPr>
        <p:spPr>
          <a:xfrm>
            <a:off x="4219575" y="7345125"/>
            <a:ext cx="31146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Stan Hywet Hall &amp; Gardens</a:t>
            </a:r>
            <a:endParaRPr sz="24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96" name="Google Shape;96;p13"/>
          <p:cNvSpPr txBox="1"/>
          <p:nvPr/>
        </p:nvSpPr>
        <p:spPr>
          <a:xfrm>
            <a:off x="4219575" y="7959656"/>
            <a:ext cx="31146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Fountain Square, Cincinnati</a:t>
            </a:r>
            <a:endParaRPr sz="24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97" name="Google Shape;97;p13"/>
          <p:cNvSpPr txBox="1"/>
          <p:nvPr/>
        </p:nvSpPr>
        <p:spPr>
          <a:xfrm>
            <a:off x="4219575" y="8574188"/>
            <a:ext cx="31146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West Side Market</a:t>
            </a:r>
            <a:endParaRPr sz="24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98" name="Google Shape;98;p13"/>
          <p:cNvSpPr txBox="1"/>
          <p:nvPr/>
        </p:nvSpPr>
        <p:spPr>
          <a:xfrm>
            <a:off x="4219575" y="9188719"/>
            <a:ext cx="31146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Cleveland Museum of Art</a:t>
            </a:r>
            <a:endParaRPr sz="24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99" name="Google Shape;99;p13"/>
          <p:cNvSpPr txBox="1"/>
          <p:nvPr/>
        </p:nvSpPr>
        <p:spPr>
          <a:xfrm>
            <a:off x="4219575" y="9803250"/>
            <a:ext cx="31146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Rock and Roll Hall of Fame</a:t>
            </a:r>
            <a:endParaRPr sz="24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grpSp>
        <p:nvGrpSpPr>
          <p:cNvPr id="100" name="Google Shape;100;p13"/>
          <p:cNvGrpSpPr/>
          <p:nvPr/>
        </p:nvGrpSpPr>
        <p:grpSpPr>
          <a:xfrm>
            <a:off x="4010025" y="2669975"/>
            <a:ext cx="88200" cy="7454425"/>
            <a:chOff x="485775" y="2669975"/>
            <a:chExt cx="88200" cy="7454425"/>
          </a:xfrm>
        </p:grpSpPr>
        <p:sp>
          <p:nvSpPr>
            <p:cNvPr id="101" name="Google Shape;101;p13"/>
            <p:cNvSpPr/>
            <p:nvPr/>
          </p:nvSpPr>
          <p:spPr>
            <a:xfrm>
              <a:off x="485775" y="2669975"/>
              <a:ext cx="88200" cy="882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13"/>
            <p:cNvSpPr/>
            <p:nvPr/>
          </p:nvSpPr>
          <p:spPr>
            <a:xfrm>
              <a:off x="485775" y="3283827"/>
              <a:ext cx="88200" cy="882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" name="Google Shape;103;p13"/>
            <p:cNvSpPr/>
            <p:nvPr/>
          </p:nvSpPr>
          <p:spPr>
            <a:xfrm>
              <a:off x="485775" y="3897679"/>
              <a:ext cx="88200" cy="882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" name="Google Shape;104;p13"/>
            <p:cNvSpPr/>
            <p:nvPr/>
          </p:nvSpPr>
          <p:spPr>
            <a:xfrm>
              <a:off x="485775" y="4511531"/>
              <a:ext cx="88200" cy="882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" name="Google Shape;105;p13"/>
            <p:cNvSpPr/>
            <p:nvPr/>
          </p:nvSpPr>
          <p:spPr>
            <a:xfrm>
              <a:off x="485775" y="5125383"/>
              <a:ext cx="88200" cy="882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" name="Google Shape;106;p13"/>
            <p:cNvSpPr/>
            <p:nvPr/>
          </p:nvSpPr>
          <p:spPr>
            <a:xfrm>
              <a:off x="485775" y="5739235"/>
              <a:ext cx="88200" cy="882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" name="Google Shape;107;p13"/>
            <p:cNvSpPr/>
            <p:nvPr/>
          </p:nvSpPr>
          <p:spPr>
            <a:xfrm>
              <a:off x="485775" y="6353088"/>
              <a:ext cx="88200" cy="882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3"/>
            <p:cNvSpPr/>
            <p:nvPr/>
          </p:nvSpPr>
          <p:spPr>
            <a:xfrm>
              <a:off x="485775" y="6966940"/>
              <a:ext cx="88200" cy="882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3"/>
            <p:cNvSpPr/>
            <p:nvPr/>
          </p:nvSpPr>
          <p:spPr>
            <a:xfrm>
              <a:off x="485775" y="7580792"/>
              <a:ext cx="88200" cy="882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3"/>
            <p:cNvSpPr/>
            <p:nvPr/>
          </p:nvSpPr>
          <p:spPr>
            <a:xfrm>
              <a:off x="485775" y="8194644"/>
              <a:ext cx="88200" cy="882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13"/>
            <p:cNvSpPr/>
            <p:nvPr/>
          </p:nvSpPr>
          <p:spPr>
            <a:xfrm>
              <a:off x="485775" y="8808496"/>
              <a:ext cx="88200" cy="882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3"/>
            <p:cNvSpPr/>
            <p:nvPr/>
          </p:nvSpPr>
          <p:spPr>
            <a:xfrm>
              <a:off x="485775" y="9422348"/>
              <a:ext cx="88200" cy="882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3"/>
            <p:cNvSpPr/>
            <p:nvPr/>
          </p:nvSpPr>
          <p:spPr>
            <a:xfrm>
              <a:off x="485775" y="10036200"/>
              <a:ext cx="88200" cy="882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