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25"/>
            <a:ext cx="4938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OCTOBER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1033463" y="3179039"/>
            <a:ext cx="5872088" cy="231000"/>
            <a:chOff x="1033463" y="3171838"/>
            <a:chExt cx="5872088" cy="23100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033463" y="4195891"/>
            <a:ext cx="5872088" cy="231000"/>
            <a:chOff x="1033463" y="4181488"/>
            <a:chExt cx="5872088" cy="231000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1033463" y="5212742"/>
            <a:ext cx="5877950" cy="231000"/>
            <a:chOff x="1033463" y="5212742"/>
            <a:chExt cx="5877950" cy="2310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481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1" name="Google Shape;131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1033463" y="6240509"/>
            <a:ext cx="2209700" cy="231000"/>
            <a:chOff x="1033463" y="6229594"/>
            <a:chExt cx="2209700" cy="2310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10334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19621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2876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1" name="Google Shape;141;p13"/>
          <p:cNvGrpSpPr/>
          <p:nvPr/>
        </p:nvGrpSpPr>
        <p:grpSpPr>
          <a:xfrm>
            <a:off x="2876563" y="2173189"/>
            <a:ext cx="4028988" cy="231000"/>
            <a:chOff x="2876563" y="3171838"/>
            <a:chExt cx="4028988" cy="231000"/>
          </a:xfrm>
        </p:grpSpPr>
        <p:sp>
          <p:nvSpPr>
            <p:cNvPr id="142" name="Google Shape;142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7" name="Google Shape;147;p13"/>
          <p:cNvGrpSpPr/>
          <p:nvPr/>
        </p:nvGrpSpPr>
        <p:grpSpPr>
          <a:xfrm>
            <a:off x="3805263" y="6240509"/>
            <a:ext cx="1304813" cy="231000"/>
            <a:chOff x="3805263" y="3117420"/>
            <a:chExt cx="1304813" cy="231000"/>
          </a:xfrm>
        </p:grpSpPr>
        <p:sp>
          <p:nvSpPr>
            <p:cNvPr id="148" name="Google Shape;148;p13"/>
            <p:cNvSpPr txBox="1"/>
            <p:nvPr/>
          </p:nvSpPr>
          <p:spPr>
            <a:xfrm>
              <a:off x="3805263" y="3117420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4743475" y="3117420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30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50" name="Google Shape;150;p13"/>
          <p:cNvSpPr txBox="1"/>
          <p:nvPr/>
        </p:nvSpPr>
        <p:spPr>
          <a:xfrm>
            <a:off x="5634063" y="6242730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