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57200" y="381975"/>
            <a:ext cx="3154500" cy="367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"/>
                <a:ea typeface="Sour Gummy"/>
                <a:cs typeface="Sour Gummy"/>
                <a:sym typeface="Sour Gummy"/>
              </a:rPr>
              <a:t>NAME</a:t>
            </a:r>
            <a:endParaRPr sz="16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3974400" y="381975"/>
            <a:ext cx="3128400" cy="3675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Sour Gummy"/>
                <a:ea typeface="Sour Gummy"/>
                <a:cs typeface="Sour Gummy"/>
                <a:sym typeface="Sour Gummy"/>
              </a:rPr>
              <a:t>DATE</a:t>
            </a:r>
            <a:endParaRPr sz="16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289400" y="958947"/>
            <a:ext cx="498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NUMBER BONDS OF 10</a:t>
            </a:r>
            <a:endParaRPr sz="34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57200" y="1784125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310675" y="1577475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1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652159" y="1956525"/>
            <a:ext cx="2849975" cy="1158800"/>
            <a:chOff x="652159" y="1956525"/>
            <a:chExt cx="2849975" cy="1158800"/>
          </a:xfrm>
        </p:grpSpPr>
        <p:grpSp>
          <p:nvGrpSpPr>
            <p:cNvPr id="60" name="Google Shape;60;p13"/>
            <p:cNvGrpSpPr/>
            <p:nvPr/>
          </p:nvGrpSpPr>
          <p:grpSpPr>
            <a:xfrm>
              <a:off x="652159" y="1956525"/>
              <a:ext cx="493500" cy="493500"/>
              <a:chOff x="9983100" y="2379350"/>
              <a:chExt cx="493500" cy="493500"/>
            </a:xfrm>
          </p:grpSpPr>
          <p:sp>
            <p:nvSpPr>
              <p:cNvPr id="61" name="Google Shape;61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62" name="Google Shape;62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3" name="Google Shape;63;p13"/>
            <p:cNvGrpSpPr/>
            <p:nvPr/>
          </p:nvGrpSpPr>
          <p:grpSpPr>
            <a:xfrm>
              <a:off x="1241277" y="1956525"/>
              <a:ext cx="493500" cy="493500"/>
              <a:chOff x="9983100" y="2379350"/>
              <a:chExt cx="493500" cy="493500"/>
            </a:xfrm>
          </p:grpSpPr>
          <p:sp>
            <p:nvSpPr>
              <p:cNvPr id="64" name="Google Shape;64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65" name="Google Shape;65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6" name="Google Shape;66;p13"/>
            <p:cNvGrpSpPr/>
            <p:nvPr/>
          </p:nvGrpSpPr>
          <p:grpSpPr>
            <a:xfrm>
              <a:off x="1830396" y="1956525"/>
              <a:ext cx="493500" cy="493500"/>
              <a:chOff x="9983100" y="2379350"/>
              <a:chExt cx="493500" cy="493500"/>
            </a:xfrm>
          </p:grpSpPr>
          <p:sp>
            <p:nvSpPr>
              <p:cNvPr id="67" name="Google Shape;67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68" name="Google Shape;68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9" name="Google Shape;69;p13"/>
            <p:cNvGrpSpPr/>
            <p:nvPr/>
          </p:nvGrpSpPr>
          <p:grpSpPr>
            <a:xfrm>
              <a:off x="2419515" y="1956525"/>
              <a:ext cx="493500" cy="493500"/>
              <a:chOff x="9983100" y="2379350"/>
              <a:chExt cx="493500" cy="493500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71" name="Google Shape;71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2" name="Google Shape;72;p13"/>
            <p:cNvGrpSpPr/>
            <p:nvPr/>
          </p:nvGrpSpPr>
          <p:grpSpPr>
            <a:xfrm>
              <a:off x="3008634" y="1956525"/>
              <a:ext cx="493500" cy="493500"/>
              <a:chOff x="9983100" y="2379350"/>
              <a:chExt cx="493500" cy="493500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74" name="Google Shape;7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5" name="Google Shape;75;p13"/>
            <p:cNvGrpSpPr/>
            <p:nvPr/>
          </p:nvGrpSpPr>
          <p:grpSpPr>
            <a:xfrm>
              <a:off x="652159" y="2621825"/>
              <a:ext cx="493500" cy="493500"/>
              <a:chOff x="9983100" y="2379350"/>
              <a:chExt cx="493500" cy="493500"/>
            </a:xfrm>
          </p:grpSpPr>
          <p:sp>
            <p:nvSpPr>
              <p:cNvPr id="76" name="Google Shape;76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77" name="Google Shape;77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8" name="Google Shape;78;p13"/>
            <p:cNvGrpSpPr/>
            <p:nvPr/>
          </p:nvGrpSpPr>
          <p:grpSpPr>
            <a:xfrm>
              <a:off x="1241277" y="2621825"/>
              <a:ext cx="493500" cy="493500"/>
              <a:chOff x="9983100" y="2379350"/>
              <a:chExt cx="493500" cy="493500"/>
            </a:xfrm>
          </p:grpSpPr>
          <p:sp>
            <p:nvSpPr>
              <p:cNvPr id="79" name="Google Shape;79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DF5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80" name="Google Shape;80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1" name="Google Shape;81;p13"/>
            <p:cNvGrpSpPr/>
            <p:nvPr/>
          </p:nvGrpSpPr>
          <p:grpSpPr>
            <a:xfrm>
              <a:off x="1830396" y="2621825"/>
              <a:ext cx="493500" cy="493500"/>
              <a:chOff x="9983100" y="2379350"/>
              <a:chExt cx="493500" cy="493500"/>
            </a:xfrm>
          </p:grpSpPr>
          <p:sp>
            <p:nvSpPr>
              <p:cNvPr id="82" name="Google Shape;82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DF5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83" name="Google Shape;8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4" name="Google Shape;84;p13"/>
            <p:cNvGrpSpPr/>
            <p:nvPr/>
          </p:nvGrpSpPr>
          <p:grpSpPr>
            <a:xfrm>
              <a:off x="2419515" y="2621825"/>
              <a:ext cx="493500" cy="493500"/>
              <a:chOff x="9983100" y="2379350"/>
              <a:chExt cx="493500" cy="493500"/>
            </a:xfrm>
          </p:grpSpPr>
          <p:sp>
            <p:nvSpPr>
              <p:cNvPr id="85" name="Google Shape;85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DF5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86" name="Google Shape;86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7" name="Google Shape;87;p13"/>
            <p:cNvGrpSpPr/>
            <p:nvPr/>
          </p:nvGrpSpPr>
          <p:grpSpPr>
            <a:xfrm>
              <a:off x="3008634" y="2621825"/>
              <a:ext cx="493500" cy="493500"/>
              <a:chOff x="9983100" y="2379350"/>
              <a:chExt cx="493500" cy="493500"/>
            </a:xfrm>
          </p:grpSpPr>
          <p:sp>
            <p:nvSpPr>
              <p:cNvPr id="88" name="Google Shape;88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DF5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89" name="Google Shape;89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90" name="Google Shape;90;p13"/>
          <p:cNvSpPr/>
          <p:nvPr/>
        </p:nvSpPr>
        <p:spPr>
          <a:xfrm>
            <a:off x="3972508" y="1784125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825984" y="1577475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2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92" name="Google Shape;92;p13"/>
          <p:cNvGrpSpPr/>
          <p:nvPr/>
        </p:nvGrpSpPr>
        <p:grpSpPr>
          <a:xfrm>
            <a:off x="4167467" y="1956525"/>
            <a:ext cx="2849975" cy="1158800"/>
            <a:chOff x="652159" y="1956525"/>
            <a:chExt cx="2849975" cy="1158800"/>
          </a:xfrm>
        </p:grpSpPr>
        <p:grpSp>
          <p:nvGrpSpPr>
            <p:cNvPr id="93" name="Google Shape;93;p13"/>
            <p:cNvGrpSpPr/>
            <p:nvPr/>
          </p:nvGrpSpPr>
          <p:grpSpPr>
            <a:xfrm>
              <a:off x="652159" y="1956525"/>
              <a:ext cx="493500" cy="493500"/>
              <a:chOff x="9983100" y="2379350"/>
              <a:chExt cx="493500" cy="493500"/>
            </a:xfrm>
          </p:grpSpPr>
          <p:sp>
            <p:nvSpPr>
              <p:cNvPr id="94" name="Google Shape;94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63D3C3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95" name="Google Shape;95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6" name="Google Shape;96;p13"/>
            <p:cNvGrpSpPr/>
            <p:nvPr/>
          </p:nvGrpSpPr>
          <p:grpSpPr>
            <a:xfrm>
              <a:off x="1241277" y="1956525"/>
              <a:ext cx="493500" cy="493500"/>
              <a:chOff x="9983100" y="2379350"/>
              <a:chExt cx="493500" cy="493500"/>
            </a:xfrm>
          </p:grpSpPr>
          <p:sp>
            <p:nvSpPr>
              <p:cNvPr id="97" name="Google Shape;97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63D3C3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98" name="Google Shape;98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9" name="Google Shape;99;p13"/>
            <p:cNvGrpSpPr/>
            <p:nvPr/>
          </p:nvGrpSpPr>
          <p:grpSpPr>
            <a:xfrm>
              <a:off x="1830396" y="1956525"/>
              <a:ext cx="493500" cy="493500"/>
              <a:chOff x="9983100" y="2379350"/>
              <a:chExt cx="493500" cy="493500"/>
            </a:xfrm>
          </p:grpSpPr>
          <p:sp>
            <p:nvSpPr>
              <p:cNvPr id="100" name="Google Shape;100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01" name="Google Shape;101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02" name="Google Shape;102;p13"/>
            <p:cNvGrpSpPr/>
            <p:nvPr/>
          </p:nvGrpSpPr>
          <p:grpSpPr>
            <a:xfrm>
              <a:off x="2419515" y="1956525"/>
              <a:ext cx="493500" cy="493500"/>
              <a:chOff x="9983100" y="2379350"/>
              <a:chExt cx="493500" cy="493500"/>
            </a:xfrm>
          </p:grpSpPr>
          <p:sp>
            <p:nvSpPr>
              <p:cNvPr id="103" name="Google Shape;103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04" name="Google Shape;10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05" name="Google Shape;105;p13"/>
            <p:cNvGrpSpPr/>
            <p:nvPr/>
          </p:nvGrpSpPr>
          <p:grpSpPr>
            <a:xfrm>
              <a:off x="3008634" y="1956525"/>
              <a:ext cx="493500" cy="493500"/>
              <a:chOff x="9983100" y="2379350"/>
              <a:chExt cx="493500" cy="493500"/>
            </a:xfrm>
          </p:grpSpPr>
          <p:sp>
            <p:nvSpPr>
              <p:cNvPr id="106" name="Google Shape;106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63D3C3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07" name="Google Shape;107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08" name="Google Shape;108;p13"/>
            <p:cNvGrpSpPr/>
            <p:nvPr/>
          </p:nvGrpSpPr>
          <p:grpSpPr>
            <a:xfrm>
              <a:off x="652159" y="2621825"/>
              <a:ext cx="493500" cy="493500"/>
              <a:chOff x="9983100" y="2379350"/>
              <a:chExt cx="493500" cy="493500"/>
            </a:xfrm>
          </p:grpSpPr>
          <p:sp>
            <p:nvSpPr>
              <p:cNvPr id="109" name="Google Shape;109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63D3C3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10" name="Google Shape;110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1" name="Google Shape;111;p13"/>
            <p:cNvGrpSpPr/>
            <p:nvPr/>
          </p:nvGrpSpPr>
          <p:grpSpPr>
            <a:xfrm>
              <a:off x="1241277" y="2621825"/>
              <a:ext cx="493500" cy="493500"/>
              <a:chOff x="9983100" y="2379350"/>
              <a:chExt cx="493500" cy="493500"/>
            </a:xfrm>
          </p:grpSpPr>
          <p:sp>
            <p:nvSpPr>
              <p:cNvPr id="112" name="Google Shape;112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13" name="Google Shape;11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4" name="Google Shape;114;p13"/>
            <p:cNvGrpSpPr/>
            <p:nvPr/>
          </p:nvGrpSpPr>
          <p:grpSpPr>
            <a:xfrm>
              <a:off x="1830396" y="2621825"/>
              <a:ext cx="493500" cy="493500"/>
              <a:chOff x="9983100" y="2379350"/>
              <a:chExt cx="493500" cy="493500"/>
            </a:xfrm>
          </p:grpSpPr>
          <p:sp>
            <p:nvSpPr>
              <p:cNvPr id="115" name="Google Shape;115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63D3C3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16" name="Google Shape;116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7" name="Google Shape;117;p13"/>
            <p:cNvGrpSpPr/>
            <p:nvPr/>
          </p:nvGrpSpPr>
          <p:grpSpPr>
            <a:xfrm>
              <a:off x="2419515" y="2621825"/>
              <a:ext cx="493500" cy="493500"/>
              <a:chOff x="9983100" y="2379350"/>
              <a:chExt cx="493500" cy="493500"/>
            </a:xfrm>
          </p:grpSpPr>
          <p:sp>
            <p:nvSpPr>
              <p:cNvPr id="118" name="Google Shape;118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19" name="Google Shape;119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20" name="Google Shape;120;p13"/>
            <p:cNvGrpSpPr/>
            <p:nvPr/>
          </p:nvGrpSpPr>
          <p:grpSpPr>
            <a:xfrm>
              <a:off x="3008634" y="2621825"/>
              <a:ext cx="493500" cy="493500"/>
              <a:chOff x="9983100" y="2379350"/>
              <a:chExt cx="493500" cy="493500"/>
            </a:xfrm>
          </p:grpSpPr>
          <p:sp>
            <p:nvSpPr>
              <p:cNvPr id="121" name="Google Shape;121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22" name="Google Shape;122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23" name="Google Shape;123;p13"/>
          <p:cNvGrpSpPr/>
          <p:nvPr/>
        </p:nvGrpSpPr>
        <p:grpSpPr>
          <a:xfrm>
            <a:off x="457200" y="3480450"/>
            <a:ext cx="3154575" cy="701400"/>
            <a:chOff x="457200" y="3556650"/>
            <a:chExt cx="3154575" cy="701400"/>
          </a:xfrm>
        </p:grpSpPr>
        <p:sp>
          <p:nvSpPr>
            <p:cNvPr id="124" name="Google Shape;124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29" name="Google Shape;129;p13"/>
          <p:cNvGrpSpPr/>
          <p:nvPr/>
        </p:nvGrpSpPr>
        <p:grpSpPr>
          <a:xfrm>
            <a:off x="3972463" y="3480450"/>
            <a:ext cx="3154575" cy="701400"/>
            <a:chOff x="457200" y="3556650"/>
            <a:chExt cx="3154575" cy="701400"/>
          </a:xfrm>
        </p:grpSpPr>
        <p:sp>
          <p:nvSpPr>
            <p:cNvPr id="130" name="Google Shape;130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35" name="Google Shape;135;p13"/>
          <p:cNvSpPr/>
          <p:nvPr/>
        </p:nvSpPr>
        <p:spPr>
          <a:xfrm>
            <a:off x="457200" y="4673300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3"/>
          <p:cNvSpPr/>
          <p:nvPr/>
        </p:nvSpPr>
        <p:spPr>
          <a:xfrm>
            <a:off x="310675" y="4466650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3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37" name="Google Shape;137;p13"/>
          <p:cNvGrpSpPr/>
          <p:nvPr/>
        </p:nvGrpSpPr>
        <p:grpSpPr>
          <a:xfrm>
            <a:off x="652159" y="4845700"/>
            <a:ext cx="2849975" cy="1158800"/>
            <a:chOff x="652159" y="1956525"/>
            <a:chExt cx="2849975" cy="1158800"/>
          </a:xfrm>
        </p:grpSpPr>
        <p:grpSp>
          <p:nvGrpSpPr>
            <p:cNvPr id="138" name="Google Shape;138;p13"/>
            <p:cNvGrpSpPr/>
            <p:nvPr/>
          </p:nvGrpSpPr>
          <p:grpSpPr>
            <a:xfrm>
              <a:off x="652159" y="1956525"/>
              <a:ext cx="493500" cy="493500"/>
              <a:chOff x="9983100" y="2379350"/>
              <a:chExt cx="493500" cy="493500"/>
            </a:xfrm>
          </p:grpSpPr>
          <p:sp>
            <p:nvSpPr>
              <p:cNvPr id="139" name="Google Shape;139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40" name="Google Shape;140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1" name="Google Shape;141;p13"/>
            <p:cNvGrpSpPr/>
            <p:nvPr/>
          </p:nvGrpSpPr>
          <p:grpSpPr>
            <a:xfrm>
              <a:off x="1241277" y="1956525"/>
              <a:ext cx="493500" cy="493500"/>
              <a:chOff x="9983100" y="2379350"/>
              <a:chExt cx="493500" cy="493500"/>
            </a:xfrm>
          </p:grpSpPr>
          <p:sp>
            <p:nvSpPr>
              <p:cNvPr id="142" name="Google Shape;142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43" name="Google Shape;14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4" name="Google Shape;144;p13"/>
            <p:cNvGrpSpPr/>
            <p:nvPr/>
          </p:nvGrpSpPr>
          <p:grpSpPr>
            <a:xfrm>
              <a:off x="1830396" y="1956525"/>
              <a:ext cx="493500" cy="493500"/>
              <a:chOff x="9983100" y="2379350"/>
              <a:chExt cx="493500" cy="493500"/>
            </a:xfrm>
          </p:grpSpPr>
          <p:sp>
            <p:nvSpPr>
              <p:cNvPr id="145" name="Google Shape;145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46" name="Google Shape;146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47" name="Google Shape;147;p13"/>
            <p:cNvGrpSpPr/>
            <p:nvPr/>
          </p:nvGrpSpPr>
          <p:grpSpPr>
            <a:xfrm>
              <a:off x="2419515" y="1956525"/>
              <a:ext cx="493500" cy="493500"/>
              <a:chOff x="9983100" y="2379350"/>
              <a:chExt cx="493500" cy="493500"/>
            </a:xfrm>
          </p:grpSpPr>
          <p:sp>
            <p:nvSpPr>
              <p:cNvPr id="148" name="Google Shape;148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3E76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49" name="Google Shape;149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0" name="Google Shape;150;p13"/>
            <p:cNvGrpSpPr/>
            <p:nvPr/>
          </p:nvGrpSpPr>
          <p:grpSpPr>
            <a:xfrm>
              <a:off x="3008634" y="1956525"/>
              <a:ext cx="493500" cy="493500"/>
              <a:chOff x="9983100" y="2379350"/>
              <a:chExt cx="493500" cy="493500"/>
            </a:xfrm>
          </p:grpSpPr>
          <p:sp>
            <p:nvSpPr>
              <p:cNvPr id="151" name="Google Shape;151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3E76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52" name="Google Shape;152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3" name="Google Shape;153;p13"/>
            <p:cNvGrpSpPr/>
            <p:nvPr/>
          </p:nvGrpSpPr>
          <p:grpSpPr>
            <a:xfrm>
              <a:off x="652159" y="2621825"/>
              <a:ext cx="493500" cy="493500"/>
              <a:chOff x="9983100" y="2379350"/>
              <a:chExt cx="493500" cy="493500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55" name="Google Shape;155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6" name="Google Shape;156;p13"/>
            <p:cNvGrpSpPr/>
            <p:nvPr/>
          </p:nvGrpSpPr>
          <p:grpSpPr>
            <a:xfrm>
              <a:off x="1241277" y="2621825"/>
              <a:ext cx="493500" cy="493500"/>
              <a:chOff x="9983100" y="2379350"/>
              <a:chExt cx="493500" cy="493500"/>
            </a:xfrm>
          </p:grpSpPr>
          <p:sp>
            <p:nvSpPr>
              <p:cNvPr id="157" name="Google Shape;157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58" name="Google Shape;158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9" name="Google Shape;159;p13"/>
            <p:cNvGrpSpPr/>
            <p:nvPr/>
          </p:nvGrpSpPr>
          <p:grpSpPr>
            <a:xfrm>
              <a:off x="1830396" y="2621825"/>
              <a:ext cx="493500" cy="493500"/>
              <a:chOff x="9983100" y="2379350"/>
              <a:chExt cx="493500" cy="493500"/>
            </a:xfrm>
          </p:grpSpPr>
          <p:sp>
            <p:nvSpPr>
              <p:cNvPr id="160" name="Google Shape;160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3E76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61" name="Google Shape;161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2" name="Google Shape;162;p13"/>
            <p:cNvGrpSpPr/>
            <p:nvPr/>
          </p:nvGrpSpPr>
          <p:grpSpPr>
            <a:xfrm>
              <a:off x="2419515" y="2621825"/>
              <a:ext cx="493500" cy="493500"/>
              <a:chOff x="9983100" y="2379350"/>
              <a:chExt cx="493500" cy="493500"/>
            </a:xfrm>
          </p:grpSpPr>
          <p:sp>
            <p:nvSpPr>
              <p:cNvPr id="163" name="Google Shape;163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64" name="Google Shape;16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5" name="Google Shape;165;p13"/>
            <p:cNvGrpSpPr/>
            <p:nvPr/>
          </p:nvGrpSpPr>
          <p:grpSpPr>
            <a:xfrm>
              <a:off x="3008634" y="2621825"/>
              <a:ext cx="493500" cy="493500"/>
              <a:chOff x="9983100" y="2379350"/>
              <a:chExt cx="493500" cy="493500"/>
            </a:xfrm>
          </p:grpSpPr>
          <p:sp>
            <p:nvSpPr>
              <p:cNvPr id="166" name="Google Shape;166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D296EC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67" name="Google Shape;167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68" name="Google Shape;168;p13"/>
          <p:cNvSpPr/>
          <p:nvPr/>
        </p:nvSpPr>
        <p:spPr>
          <a:xfrm>
            <a:off x="3972508" y="4673300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"/>
          <p:cNvSpPr/>
          <p:nvPr/>
        </p:nvSpPr>
        <p:spPr>
          <a:xfrm>
            <a:off x="3825984" y="4466650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4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70" name="Google Shape;170;p13"/>
          <p:cNvGrpSpPr/>
          <p:nvPr/>
        </p:nvGrpSpPr>
        <p:grpSpPr>
          <a:xfrm>
            <a:off x="4167467" y="4845700"/>
            <a:ext cx="2849975" cy="1158800"/>
            <a:chOff x="652159" y="1956525"/>
            <a:chExt cx="2849975" cy="1158800"/>
          </a:xfrm>
        </p:grpSpPr>
        <p:grpSp>
          <p:nvGrpSpPr>
            <p:cNvPr id="171" name="Google Shape;171;p13"/>
            <p:cNvGrpSpPr/>
            <p:nvPr/>
          </p:nvGrpSpPr>
          <p:grpSpPr>
            <a:xfrm>
              <a:off x="652159" y="1956525"/>
              <a:ext cx="493500" cy="493500"/>
              <a:chOff x="9983100" y="2379350"/>
              <a:chExt cx="493500" cy="493500"/>
            </a:xfrm>
          </p:grpSpPr>
          <p:sp>
            <p:nvSpPr>
              <p:cNvPr id="172" name="Google Shape;172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A26B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73" name="Google Shape;17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74" name="Google Shape;174;p13"/>
            <p:cNvGrpSpPr/>
            <p:nvPr/>
          </p:nvGrpSpPr>
          <p:grpSpPr>
            <a:xfrm>
              <a:off x="1241277" y="1956525"/>
              <a:ext cx="493500" cy="493500"/>
              <a:chOff x="9983100" y="2379350"/>
              <a:chExt cx="493500" cy="493500"/>
            </a:xfrm>
          </p:grpSpPr>
          <p:sp>
            <p:nvSpPr>
              <p:cNvPr id="175" name="Google Shape;175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76" name="Google Shape;176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77" name="Google Shape;177;p13"/>
            <p:cNvGrpSpPr/>
            <p:nvPr/>
          </p:nvGrpSpPr>
          <p:grpSpPr>
            <a:xfrm>
              <a:off x="1830396" y="1956525"/>
              <a:ext cx="493500" cy="493500"/>
              <a:chOff x="9983100" y="2379350"/>
              <a:chExt cx="493500" cy="493500"/>
            </a:xfrm>
          </p:grpSpPr>
          <p:sp>
            <p:nvSpPr>
              <p:cNvPr id="178" name="Google Shape;178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79" name="Google Shape;179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80" name="Google Shape;180;p13"/>
            <p:cNvGrpSpPr/>
            <p:nvPr/>
          </p:nvGrpSpPr>
          <p:grpSpPr>
            <a:xfrm>
              <a:off x="2419515" y="1956525"/>
              <a:ext cx="493500" cy="493500"/>
              <a:chOff x="9983100" y="2379350"/>
              <a:chExt cx="493500" cy="493500"/>
            </a:xfrm>
          </p:grpSpPr>
          <p:sp>
            <p:nvSpPr>
              <p:cNvPr id="181" name="Google Shape;181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82" name="Google Shape;182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83" name="Google Shape;183;p13"/>
            <p:cNvGrpSpPr/>
            <p:nvPr/>
          </p:nvGrpSpPr>
          <p:grpSpPr>
            <a:xfrm>
              <a:off x="3008634" y="1956525"/>
              <a:ext cx="493500" cy="493500"/>
              <a:chOff x="9983100" y="2379350"/>
              <a:chExt cx="493500" cy="493500"/>
            </a:xfrm>
          </p:grpSpPr>
          <p:sp>
            <p:nvSpPr>
              <p:cNvPr id="184" name="Google Shape;184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85" name="Google Shape;185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86" name="Google Shape;186;p13"/>
            <p:cNvGrpSpPr/>
            <p:nvPr/>
          </p:nvGrpSpPr>
          <p:grpSpPr>
            <a:xfrm>
              <a:off x="652159" y="2621825"/>
              <a:ext cx="493500" cy="493500"/>
              <a:chOff x="9983100" y="2379350"/>
              <a:chExt cx="493500" cy="493500"/>
            </a:xfrm>
          </p:grpSpPr>
          <p:sp>
            <p:nvSpPr>
              <p:cNvPr id="187" name="Google Shape;187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88" name="Google Shape;188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89" name="Google Shape;189;p13"/>
            <p:cNvGrpSpPr/>
            <p:nvPr/>
          </p:nvGrpSpPr>
          <p:grpSpPr>
            <a:xfrm>
              <a:off x="1241277" y="2621825"/>
              <a:ext cx="493500" cy="493500"/>
              <a:chOff x="9983100" y="2379350"/>
              <a:chExt cx="493500" cy="493500"/>
            </a:xfrm>
          </p:grpSpPr>
          <p:sp>
            <p:nvSpPr>
              <p:cNvPr id="190" name="Google Shape;190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91" name="Google Shape;191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92" name="Google Shape;192;p13"/>
            <p:cNvGrpSpPr/>
            <p:nvPr/>
          </p:nvGrpSpPr>
          <p:grpSpPr>
            <a:xfrm>
              <a:off x="1830396" y="2621825"/>
              <a:ext cx="493500" cy="493500"/>
              <a:chOff x="9983100" y="2379350"/>
              <a:chExt cx="493500" cy="493500"/>
            </a:xfrm>
          </p:grpSpPr>
          <p:sp>
            <p:nvSpPr>
              <p:cNvPr id="193" name="Google Shape;193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DA26B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94" name="Google Shape;19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95" name="Google Shape;195;p13"/>
            <p:cNvGrpSpPr/>
            <p:nvPr/>
          </p:nvGrpSpPr>
          <p:grpSpPr>
            <a:xfrm>
              <a:off x="2419515" y="2621825"/>
              <a:ext cx="493500" cy="493500"/>
              <a:chOff x="9983100" y="2379350"/>
              <a:chExt cx="493500" cy="493500"/>
            </a:xfrm>
          </p:grpSpPr>
          <p:sp>
            <p:nvSpPr>
              <p:cNvPr id="196" name="Google Shape;196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197" name="Google Shape;197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98" name="Google Shape;198;p13"/>
            <p:cNvGrpSpPr/>
            <p:nvPr/>
          </p:nvGrpSpPr>
          <p:grpSpPr>
            <a:xfrm>
              <a:off x="3008634" y="2621825"/>
              <a:ext cx="493500" cy="493500"/>
              <a:chOff x="9983100" y="2379350"/>
              <a:chExt cx="493500" cy="493500"/>
            </a:xfrm>
          </p:grpSpPr>
          <p:sp>
            <p:nvSpPr>
              <p:cNvPr id="199" name="Google Shape;199;p13"/>
              <p:cNvSpPr/>
              <p:nvPr/>
            </p:nvSpPr>
            <p:spPr>
              <a:xfrm>
                <a:off x="9983100" y="2379350"/>
                <a:ext cx="493500" cy="493500"/>
              </a:xfrm>
              <a:prstGeom prst="ellipse">
                <a:avLst/>
              </a:prstGeom>
              <a:solidFill>
                <a:srgbClr val="F17AB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id="200" name="Google Shape;200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0013425" y="2470625"/>
                <a:ext cx="148625" cy="346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201" name="Google Shape;201;p13"/>
          <p:cNvGrpSpPr/>
          <p:nvPr/>
        </p:nvGrpSpPr>
        <p:grpSpPr>
          <a:xfrm>
            <a:off x="457200" y="6369625"/>
            <a:ext cx="3154575" cy="701400"/>
            <a:chOff x="457200" y="3556650"/>
            <a:chExt cx="3154575" cy="701400"/>
          </a:xfrm>
        </p:grpSpPr>
        <p:sp>
          <p:nvSpPr>
            <p:cNvPr id="202" name="Google Shape;202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07" name="Google Shape;207;p13"/>
          <p:cNvGrpSpPr/>
          <p:nvPr/>
        </p:nvGrpSpPr>
        <p:grpSpPr>
          <a:xfrm>
            <a:off x="3972463" y="6369625"/>
            <a:ext cx="3154575" cy="701400"/>
            <a:chOff x="457200" y="3556650"/>
            <a:chExt cx="3154575" cy="701400"/>
          </a:xfrm>
        </p:grpSpPr>
        <p:sp>
          <p:nvSpPr>
            <p:cNvPr id="208" name="Google Shape;208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13" name="Google Shape;213;p13"/>
          <p:cNvSpPr/>
          <p:nvPr/>
        </p:nvSpPr>
        <p:spPr>
          <a:xfrm>
            <a:off x="457200" y="7605721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3"/>
          <p:cNvSpPr/>
          <p:nvPr/>
        </p:nvSpPr>
        <p:spPr>
          <a:xfrm>
            <a:off x="310675" y="7399071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5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215" name="Google Shape;215;p13"/>
          <p:cNvGrpSpPr/>
          <p:nvPr/>
        </p:nvGrpSpPr>
        <p:grpSpPr>
          <a:xfrm>
            <a:off x="652159" y="7778121"/>
            <a:ext cx="2849975" cy="1158800"/>
            <a:chOff x="652159" y="8006721"/>
            <a:chExt cx="2849975" cy="1158800"/>
          </a:xfrm>
        </p:grpSpPr>
        <p:sp>
          <p:nvSpPr>
            <p:cNvPr id="216" name="Google Shape;216;p13"/>
            <p:cNvSpPr/>
            <p:nvPr/>
          </p:nvSpPr>
          <p:spPr>
            <a:xfrm>
              <a:off x="652159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1241277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1830396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2419515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3008634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652159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1241277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1830396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2419515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3008634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6" name="Google Shape;226;p13"/>
          <p:cNvSpPr/>
          <p:nvPr/>
        </p:nvSpPr>
        <p:spPr>
          <a:xfrm>
            <a:off x="3972508" y="7605721"/>
            <a:ext cx="3154500" cy="1503600"/>
          </a:xfrm>
          <a:prstGeom prst="roundRect">
            <a:avLst>
              <a:gd fmla="val 735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3"/>
          <p:cNvSpPr/>
          <p:nvPr/>
        </p:nvSpPr>
        <p:spPr>
          <a:xfrm>
            <a:off x="3825984" y="7399071"/>
            <a:ext cx="389400" cy="3894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6</a:t>
            </a:r>
            <a:endParaRPr sz="21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228" name="Google Shape;228;p13"/>
          <p:cNvGrpSpPr/>
          <p:nvPr/>
        </p:nvGrpSpPr>
        <p:grpSpPr>
          <a:xfrm>
            <a:off x="457200" y="9302046"/>
            <a:ext cx="3154575" cy="701400"/>
            <a:chOff x="457200" y="3556650"/>
            <a:chExt cx="3154575" cy="701400"/>
          </a:xfrm>
        </p:grpSpPr>
        <p:sp>
          <p:nvSpPr>
            <p:cNvPr id="229" name="Google Shape;229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4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6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34" name="Google Shape;234;p13"/>
          <p:cNvGrpSpPr/>
          <p:nvPr/>
        </p:nvGrpSpPr>
        <p:grpSpPr>
          <a:xfrm>
            <a:off x="3972463" y="9302046"/>
            <a:ext cx="3154575" cy="701400"/>
            <a:chOff x="457200" y="3556650"/>
            <a:chExt cx="3154575" cy="701400"/>
          </a:xfrm>
        </p:grpSpPr>
        <p:sp>
          <p:nvSpPr>
            <p:cNvPr id="235" name="Google Shape;235;p13"/>
            <p:cNvSpPr/>
            <p:nvPr/>
          </p:nvSpPr>
          <p:spPr>
            <a:xfrm>
              <a:off x="457200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2882775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1669988" y="3556650"/>
              <a:ext cx="729000" cy="701400"/>
            </a:xfrm>
            <a:prstGeom prst="roundRect">
              <a:avLst>
                <a:gd fmla="val 735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11861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+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2398996" y="3556650"/>
              <a:ext cx="483900" cy="701400"/>
            </a:xfrm>
            <a:prstGeom prst="roundRect">
              <a:avLst>
                <a:gd fmla="val 735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500">
                  <a:latin typeface="Sour Gummy"/>
                  <a:ea typeface="Sour Gummy"/>
                  <a:cs typeface="Sour Gummy"/>
                  <a:sym typeface="Sour Gummy"/>
                </a:rPr>
                <a:t>=</a:t>
              </a:r>
              <a:endParaRPr sz="35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40" name="Google Shape;240;p13"/>
          <p:cNvGrpSpPr/>
          <p:nvPr/>
        </p:nvGrpSpPr>
        <p:grpSpPr>
          <a:xfrm>
            <a:off x="4124771" y="7778121"/>
            <a:ext cx="2849975" cy="1158800"/>
            <a:chOff x="652159" y="8006721"/>
            <a:chExt cx="2849975" cy="1158800"/>
          </a:xfrm>
        </p:grpSpPr>
        <p:sp>
          <p:nvSpPr>
            <p:cNvPr id="241" name="Google Shape;241;p13"/>
            <p:cNvSpPr/>
            <p:nvPr/>
          </p:nvSpPr>
          <p:spPr>
            <a:xfrm>
              <a:off x="652158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1241277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1830396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2419515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3008634" y="80067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652158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1241277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1830396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2419515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3008634" y="8672021"/>
              <a:ext cx="493500" cy="4935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1" name="Google Shape;251;p13"/>
          <p:cNvSpPr txBox="1"/>
          <p:nvPr/>
        </p:nvSpPr>
        <p:spPr>
          <a:xfrm>
            <a:off x="3974525" y="7199775"/>
            <a:ext cx="3128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 Can you create your own?</a:t>
            </a:r>
            <a:endParaRPr sz="18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252" name="Google Shape;252;p13"/>
          <p:cNvSpPr/>
          <p:nvPr/>
        </p:nvSpPr>
        <p:spPr>
          <a:xfrm>
            <a:off x="2126950" y="10242300"/>
            <a:ext cx="3306000" cy="4497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4343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