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2850" y="366725"/>
            <a:ext cx="493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NOVEMBER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" name="Google Shape;6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63" name="Google Shape;6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542925" y="1424000"/>
            <a:ext cx="6481800" cy="6831000"/>
            <a:chOff x="542925" y="1424000"/>
            <a:chExt cx="6481800" cy="6831000"/>
          </a:xfrm>
        </p:grpSpPr>
        <p:cxnSp>
          <p:nvCxnSpPr>
            <p:cNvPr id="74" name="Google Shape;74;p13"/>
            <p:cNvCxnSpPr/>
            <p:nvPr/>
          </p:nvCxnSpPr>
          <p:spPr>
            <a:xfrm>
              <a:off x="146687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2393998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331643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424355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517500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610212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4" name="Google Shape;84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6" name="Google Shape;86;p13"/>
          <p:cNvCxnSpPr/>
          <p:nvPr/>
        </p:nvCxnSpPr>
        <p:spPr>
          <a:xfrm>
            <a:off x="4305696" y="9296342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4305696" y="9612795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4305696" y="9929247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9" name="Google Shape;89;p13"/>
          <p:cNvSpPr/>
          <p:nvPr/>
        </p:nvSpPr>
        <p:spPr>
          <a:xfrm>
            <a:off x="3972286" y="91224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3972286" y="944096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972286" y="97595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49905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5499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39648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530004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903229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cxnSp>
        <p:nvCxnSpPr>
          <p:cNvPr id="97" name="Google Shape;97;p13"/>
          <p:cNvCxnSpPr/>
          <p:nvPr/>
        </p:nvCxnSpPr>
        <p:spPr>
          <a:xfrm>
            <a:off x="552830" y="9296408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8" name="Google Shape;98;p13"/>
          <p:cNvCxnSpPr/>
          <p:nvPr/>
        </p:nvCxnSpPr>
        <p:spPr>
          <a:xfrm>
            <a:off x="552830" y="9612860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9" name="Google Shape;99;p13"/>
          <p:cNvCxnSpPr/>
          <p:nvPr/>
        </p:nvCxnSpPr>
        <p:spPr>
          <a:xfrm>
            <a:off x="552830" y="9929313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00" name="Google Shape;100;p13"/>
          <p:cNvGrpSpPr/>
          <p:nvPr/>
        </p:nvGrpSpPr>
        <p:grpSpPr>
          <a:xfrm>
            <a:off x="1033463" y="3179039"/>
            <a:ext cx="5872088" cy="4303023"/>
            <a:chOff x="1033463" y="3179039"/>
            <a:chExt cx="5872088" cy="4303023"/>
          </a:xfrm>
        </p:grpSpPr>
        <p:sp>
          <p:nvSpPr>
            <p:cNvPr id="101" name="Google Shape;101;p13"/>
            <p:cNvSpPr txBox="1"/>
            <p:nvPr/>
          </p:nvSpPr>
          <p:spPr>
            <a:xfrm>
              <a:off x="10334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19621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28765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38052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4743475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56340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6538950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10334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19621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28765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38052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4743475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56340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6538950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6538437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38052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6" name="Google Shape;126;p13"/>
            <p:cNvSpPr txBox="1"/>
            <p:nvPr/>
          </p:nvSpPr>
          <p:spPr>
            <a:xfrm>
              <a:off x="4743475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5634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6538437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1033463" y="7251063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30" name="Google Shape;130;p13"/>
          <p:cNvSpPr/>
          <p:nvPr/>
        </p:nvSpPr>
        <p:spPr>
          <a:xfrm>
            <a:off x="540000" y="82227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1" name="Google Shape;131;p13"/>
          <p:cNvCxnSpPr/>
          <p:nvPr/>
        </p:nvCxnSpPr>
        <p:spPr>
          <a:xfrm>
            <a:off x="542925" y="7205588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2" name="Google Shape;132;p13"/>
          <p:cNvSpPr txBox="1"/>
          <p:nvPr/>
        </p:nvSpPr>
        <p:spPr>
          <a:xfrm>
            <a:off x="1961338" y="72510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grpSp>
        <p:nvGrpSpPr>
          <p:cNvPr id="133" name="Google Shape;133;p13"/>
          <p:cNvGrpSpPr/>
          <p:nvPr/>
        </p:nvGrpSpPr>
        <p:grpSpPr>
          <a:xfrm>
            <a:off x="1033475" y="2205589"/>
            <a:ext cx="5872088" cy="231000"/>
            <a:chOff x="1033463" y="3179039"/>
            <a:chExt cx="5872088" cy="231000"/>
          </a:xfrm>
        </p:grpSpPr>
        <p:sp>
          <p:nvSpPr>
            <p:cNvPr id="134" name="Google Shape;134;p13"/>
            <p:cNvSpPr txBox="1"/>
            <p:nvPr/>
          </p:nvSpPr>
          <p:spPr>
            <a:xfrm>
              <a:off x="10334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5" name="Google Shape;135;p13"/>
            <p:cNvSpPr txBox="1"/>
            <p:nvPr/>
          </p:nvSpPr>
          <p:spPr>
            <a:xfrm>
              <a:off x="19621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28765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38052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4743475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56340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6538950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