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Bodoni Moda"/>
      <p:regular r:id="rId12"/>
      <p:bold r:id="rId13"/>
      <p:italic r:id="rId14"/>
      <p:boldItalic r:id="rId15"/>
    </p:embeddedFont>
    <p:embeddedFont>
      <p:font typeface="DM Sans"/>
      <p:regular r:id="rId16"/>
      <p:bold r:id="rId17"/>
      <p:italic r:id="rId18"/>
      <p:boldItalic r:id="rId19"/>
    </p:embeddedFont>
    <p:embeddedFont>
      <p:font typeface="Ry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508">
          <p15:clr>
            <a:srgbClr val="A4A3A4"/>
          </p15:clr>
        </p15:guide>
        <p15:guide id="2" pos="227">
          <p15:clr>
            <a:srgbClr val="A4A3A4"/>
          </p15:clr>
        </p15:guide>
        <p15:guide id="3" orient="horz" pos="227">
          <p15:clr>
            <a:srgbClr val="9AA0A6"/>
          </p15:clr>
        </p15:guide>
        <p15:guide id="4" pos="4535">
          <p15:clr>
            <a:srgbClr val="9AA0A6"/>
          </p15:clr>
        </p15:guide>
        <p15:guide id="5" pos="1587">
          <p15:clr>
            <a:srgbClr val="9AA0A6"/>
          </p15:clr>
        </p15:guide>
        <p15:guide id="6" pos="1701">
          <p15:clr>
            <a:srgbClr val="9AA0A6"/>
          </p15:clr>
        </p15:guide>
        <p15:guide id="7" pos="3061">
          <p15:clr>
            <a:srgbClr val="9AA0A6"/>
          </p15:clr>
        </p15:guide>
        <p15:guide id="8" pos="31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508" orient="horz"/>
        <p:guide pos="227"/>
        <p:guide pos="227" orient="horz"/>
        <p:guide pos="4535"/>
        <p:guide pos="1587"/>
        <p:guide pos="1701"/>
        <p:guide pos="3061"/>
        <p:guide pos="317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y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BodoniModa-bold.fntdata"/><Relationship Id="rId12" Type="http://schemas.openxmlformats.org/officeDocument/2006/relationships/font" Target="fonts/BodoniMod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odoniModa-boldItalic.fntdata"/><Relationship Id="rId14" Type="http://schemas.openxmlformats.org/officeDocument/2006/relationships/font" Target="fonts/BodoniModa-italic.fntdata"/><Relationship Id="rId17" Type="http://schemas.openxmlformats.org/officeDocument/2006/relationships/font" Target="fonts/DMSans-bold.fntdata"/><Relationship Id="rId16" Type="http://schemas.openxmlformats.org/officeDocument/2006/relationships/font" Target="fonts/DMSans-regular.fntdata"/><Relationship Id="rId5" Type="http://schemas.openxmlformats.org/officeDocument/2006/relationships/notesMaster" Target="notesMasters/notesMaster1.xml"/><Relationship Id="rId19" Type="http://schemas.openxmlformats.org/officeDocument/2006/relationships/font" Target="fonts/DMSans-boldItalic.fntdata"/><Relationship Id="rId6" Type="http://schemas.openxmlformats.org/officeDocument/2006/relationships/slide" Target="slides/slide1.xml"/><Relationship Id="rId18" Type="http://schemas.openxmlformats.org/officeDocument/2006/relationships/font" Target="fonts/DM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7706e7ce1_0_17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7706e7ce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7706e7ce1_0_1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7706e7ce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7706e7ce1_0_20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7706e7ce1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7706e7ce1_0_2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7706e7ce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7706e7ce1_0_29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7706e7ce1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18.jpg"/><Relationship Id="rId6" Type="http://schemas.openxmlformats.org/officeDocument/2006/relationships/image" Target="../media/image17.jpg"/><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6.jpg"/><Relationship Id="rId6" Type="http://schemas.openxmlformats.org/officeDocument/2006/relationships/image" Target="../media/image7.jpg"/><Relationship Id="rId7" Type="http://schemas.openxmlformats.org/officeDocument/2006/relationships/image" Target="../media/image11.jpg"/><Relationship Id="rId8"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60000" y="207600"/>
            <a:ext cx="6840000" cy="877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700">
                <a:latin typeface="Rye"/>
                <a:ea typeface="Rye"/>
                <a:cs typeface="Rye"/>
                <a:sym typeface="Rye"/>
              </a:rPr>
              <a:t>Wedding Day Post</a:t>
            </a:r>
            <a:endParaRPr sz="5700">
              <a:latin typeface="Rye"/>
              <a:ea typeface="Rye"/>
              <a:cs typeface="Rye"/>
              <a:sym typeface="Rye"/>
            </a:endParaRPr>
          </a:p>
        </p:txBody>
      </p:sp>
      <p:cxnSp>
        <p:nvCxnSpPr>
          <p:cNvPr id="55" name="Google Shape;55;p13"/>
          <p:cNvCxnSpPr/>
          <p:nvPr/>
        </p:nvCxnSpPr>
        <p:spPr>
          <a:xfrm>
            <a:off x="360925" y="1206975"/>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56" name="Google Shape;56;p13"/>
          <p:cNvCxnSpPr/>
          <p:nvPr/>
        </p:nvCxnSpPr>
        <p:spPr>
          <a:xfrm>
            <a:off x="360925" y="1566975"/>
            <a:ext cx="6840000" cy="0"/>
          </a:xfrm>
          <a:prstGeom prst="straightConnector1">
            <a:avLst/>
          </a:prstGeom>
          <a:noFill/>
          <a:ln cap="flat" cmpd="sng" w="9525">
            <a:solidFill>
              <a:schemeClr val="dk1"/>
            </a:solidFill>
            <a:prstDash val="solid"/>
            <a:round/>
            <a:headEnd len="med" w="med" type="none"/>
            <a:tailEnd len="med" w="med" type="none"/>
          </a:ln>
        </p:spPr>
      </p:cxnSp>
      <p:sp>
        <p:nvSpPr>
          <p:cNvPr id="57" name="Google Shape;57;p13"/>
          <p:cNvSpPr txBox="1"/>
          <p:nvPr/>
        </p:nvSpPr>
        <p:spPr>
          <a:xfrm>
            <a:off x="360000" y="1294575"/>
            <a:ext cx="216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Bodoni Moda"/>
                <a:ea typeface="Bodoni Moda"/>
                <a:cs typeface="Bodoni Moda"/>
                <a:sym typeface="Bodoni Moda"/>
              </a:rPr>
              <a:t>New York</a:t>
            </a:r>
            <a:endParaRPr b="1" sz="1200">
              <a:latin typeface="Bodoni Moda"/>
              <a:ea typeface="Bodoni Moda"/>
              <a:cs typeface="Bodoni Moda"/>
              <a:sym typeface="Bodoni Moda"/>
            </a:endParaRPr>
          </a:p>
        </p:txBody>
      </p:sp>
      <p:sp>
        <p:nvSpPr>
          <p:cNvPr id="58" name="Google Shape;58;p13"/>
          <p:cNvSpPr txBox="1"/>
          <p:nvPr/>
        </p:nvSpPr>
        <p:spPr>
          <a:xfrm>
            <a:off x="2700000" y="1294575"/>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Bodoni Moda"/>
                <a:ea typeface="Bodoni Moda"/>
                <a:cs typeface="Bodoni Moda"/>
                <a:sym typeface="Bodoni Moda"/>
              </a:rPr>
              <a:t>Friday, 22 July 2021</a:t>
            </a:r>
            <a:endParaRPr b="1" sz="1200">
              <a:latin typeface="Bodoni Moda"/>
              <a:ea typeface="Bodoni Moda"/>
              <a:cs typeface="Bodoni Moda"/>
              <a:sym typeface="Bodoni Moda"/>
            </a:endParaRPr>
          </a:p>
        </p:txBody>
      </p:sp>
      <p:sp>
        <p:nvSpPr>
          <p:cNvPr id="59" name="Google Shape;59;p13"/>
          <p:cNvSpPr txBox="1"/>
          <p:nvPr/>
        </p:nvSpPr>
        <p:spPr>
          <a:xfrm>
            <a:off x="5040000" y="1294575"/>
            <a:ext cx="21600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latin typeface="Bodoni Moda"/>
                <a:ea typeface="Bodoni Moda"/>
                <a:cs typeface="Bodoni Moda"/>
                <a:sym typeface="Bodoni Moda"/>
              </a:rPr>
              <a:t>12:00 PM</a:t>
            </a:r>
            <a:endParaRPr b="1" sz="1200">
              <a:latin typeface="Bodoni Moda"/>
              <a:ea typeface="Bodoni Moda"/>
              <a:cs typeface="Bodoni Moda"/>
              <a:sym typeface="Bodoni Moda"/>
            </a:endParaRPr>
          </a:p>
        </p:txBody>
      </p:sp>
      <p:pic>
        <p:nvPicPr>
          <p:cNvPr id="60" name="Google Shape;60;p13"/>
          <p:cNvPicPr preferRelativeResize="0"/>
          <p:nvPr/>
        </p:nvPicPr>
        <p:blipFill rotWithShape="1">
          <a:blip r:embed="rId3">
            <a:alphaModFix/>
          </a:blip>
          <a:srcRect b="14693" l="0" r="0" t="10528"/>
          <a:stretch/>
        </p:blipFill>
        <p:spPr>
          <a:xfrm>
            <a:off x="360000" y="1854974"/>
            <a:ext cx="4500000" cy="5044874"/>
          </a:xfrm>
          <a:prstGeom prst="rect">
            <a:avLst/>
          </a:prstGeom>
          <a:noFill/>
          <a:ln>
            <a:noFill/>
          </a:ln>
        </p:spPr>
      </p:pic>
      <p:sp>
        <p:nvSpPr>
          <p:cNvPr id="61" name="Google Shape;61;p13"/>
          <p:cNvSpPr txBox="1"/>
          <p:nvPr/>
        </p:nvSpPr>
        <p:spPr>
          <a:xfrm>
            <a:off x="360000" y="7082775"/>
            <a:ext cx="45000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000">
                <a:latin typeface="Bodoni Moda"/>
                <a:ea typeface="Bodoni Moda"/>
                <a:cs typeface="Bodoni Moda"/>
                <a:sym typeface="Bodoni Moda"/>
              </a:rPr>
              <a:t>Adrian &amp; Heather</a:t>
            </a:r>
            <a:endParaRPr b="1" sz="4000">
              <a:latin typeface="Bodoni Moda"/>
              <a:ea typeface="Bodoni Moda"/>
              <a:cs typeface="Bodoni Moda"/>
              <a:sym typeface="Bodoni Moda"/>
            </a:endParaRPr>
          </a:p>
        </p:txBody>
      </p:sp>
      <p:sp>
        <p:nvSpPr>
          <p:cNvPr id="62" name="Google Shape;62;p13"/>
          <p:cNvSpPr/>
          <p:nvPr/>
        </p:nvSpPr>
        <p:spPr>
          <a:xfrm>
            <a:off x="360075" y="7698375"/>
            <a:ext cx="4500000" cy="2633700"/>
          </a:xfrm>
          <a:prstGeom prst="rect">
            <a:avLst/>
          </a:prstGeom>
          <a:solidFill>
            <a:srgbClr val="FAE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nvSpPr>
        <p:spPr>
          <a:xfrm>
            <a:off x="1162500" y="7781963"/>
            <a:ext cx="28950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000">
                <a:latin typeface="Bodoni Moda"/>
                <a:ea typeface="Bodoni Moda"/>
                <a:cs typeface="Bodoni Moda"/>
                <a:sym typeface="Bodoni Moda"/>
              </a:rPr>
              <a:t>Thank you</a:t>
            </a:r>
            <a:endParaRPr b="1" sz="3000">
              <a:latin typeface="Bodoni Moda"/>
              <a:ea typeface="Bodoni Moda"/>
              <a:cs typeface="Bodoni Moda"/>
              <a:sym typeface="Bodoni Moda"/>
            </a:endParaRPr>
          </a:p>
        </p:txBody>
      </p:sp>
      <p:sp>
        <p:nvSpPr>
          <p:cNvPr id="64" name="Google Shape;64;p13"/>
          <p:cNvSpPr txBox="1"/>
          <p:nvPr/>
        </p:nvSpPr>
        <p:spPr>
          <a:xfrm>
            <a:off x="385350" y="8300888"/>
            <a:ext cx="4472400" cy="132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ru" sz="1100">
                <a:solidFill>
                  <a:schemeClr val="dk1"/>
                </a:solidFill>
                <a:latin typeface="DM Sans"/>
                <a:ea typeface="DM Sans"/>
                <a:cs typeface="DM Sans"/>
                <a:sym typeface="DM Sans"/>
              </a:rPr>
              <a:t>Orci varius natoque penatibus et magnis dis parturient montes, nascetur ridiculus mus. Morbi faucibus pellentesque mattis. Sed vitae felis ut nisl porta ultricies quis nec arcu. Ut aliquam tristique lectus sit amet faucibus. Cras in ante lectus. Cras fermentum justo quis vulputate commodo. Sed tempor mi eu erat vulputate, et venenatis quam hendrerit.</a:t>
            </a:r>
            <a:endParaRPr sz="1100">
              <a:latin typeface="DM Sans"/>
              <a:ea typeface="DM Sans"/>
              <a:cs typeface="DM Sans"/>
              <a:sym typeface="DM Sans"/>
            </a:endParaRPr>
          </a:p>
        </p:txBody>
      </p:sp>
      <p:sp>
        <p:nvSpPr>
          <p:cNvPr id="65" name="Google Shape;65;p13"/>
          <p:cNvSpPr/>
          <p:nvPr/>
        </p:nvSpPr>
        <p:spPr>
          <a:xfrm>
            <a:off x="2530723" y="9623683"/>
            <a:ext cx="158700" cy="131700"/>
          </a:xfrm>
          <a:prstGeom prst="hear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a:off x="1514925" y="9831700"/>
            <a:ext cx="21903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latin typeface="Bodoni Moda"/>
                <a:ea typeface="Bodoni Moda"/>
                <a:cs typeface="Bodoni Moda"/>
                <a:sym typeface="Bodoni Moda"/>
              </a:rPr>
              <a:t>Adrian &amp; Heather</a:t>
            </a:r>
            <a:endParaRPr b="1" sz="1800">
              <a:latin typeface="Bodoni Moda"/>
              <a:ea typeface="Bodoni Moda"/>
              <a:cs typeface="Bodoni Moda"/>
              <a:sym typeface="Bodoni Moda"/>
            </a:endParaRPr>
          </a:p>
        </p:txBody>
      </p:sp>
      <p:pic>
        <p:nvPicPr>
          <p:cNvPr id="67" name="Google Shape;67;p13"/>
          <p:cNvPicPr preferRelativeResize="0"/>
          <p:nvPr/>
        </p:nvPicPr>
        <p:blipFill>
          <a:blip r:embed="rId4">
            <a:alphaModFix/>
          </a:blip>
          <a:stretch>
            <a:fillRect/>
          </a:stretch>
        </p:blipFill>
        <p:spPr>
          <a:xfrm>
            <a:off x="5040000" y="1855050"/>
            <a:ext cx="2160000" cy="115038"/>
          </a:xfrm>
          <a:prstGeom prst="rect">
            <a:avLst/>
          </a:prstGeom>
          <a:noFill/>
          <a:ln>
            <a:noFill/>
          </a:ln>
        </p:spPr>
      </p:pic>
      <p:pic>
        <p:nvPicPr>
          <p:cNvPr id="68" name="Google Shape;68;p13"/>
          <p:cNvPicPr preferRelativeResize="0"/>
          <p:nvPr/>
        </p:nvPicPr>
        <p:blipFill>
          <a:blip r:embed="rId4">
            <a:alphaModFix/>
          </a:blip>
          <a:stretch>
            <a:fillRect/>
          </a:stretch>
        </p:blipFill>
        <p:spPr>
          <a:xfrm>
            <a:off x="5040000" y="4587263"/>
            <a:ext cx="2160000" cy="115038"/>
          </a:xfrm>
          <a:prstGeom prst="rect">
            <a:avLst/>
          </a:prstGeom>
          <a:noFill/>
          <a:ln>
            <a:noFill/>
          </a:ln>
        </p:spPr>
      </p:pic>
      <p:sp>
        <p:nvSpPr>
          <p:cNvPr id="69" name="Google Shape;69;p13"/>
          <p:cNvSpPr txBox="1"/>
          <p:nvPr/>
        </p:nvSpPr>
        <p:spPr>
          <a:xfrm>
            <a:off x="5040000" y="2106000"/>
            <a:ext cx="2160900" cy="52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400">
                <a:solidFill>
                  <a:srgbClr val="FAD085"/>
                </a:solidFill>
                <a:latin typeface="Bodoni Moda"/>
                <a:ea typeface="Bodoni Moda"/>
                <a:cs typeface="Bodoni Moda"/>
                <a:sym typeface="Bodoni Moda"/>
              </a:rPr>
              <a:t>SHE SAID</a:t>
            </a:r>
            <a:endParaRPr b="1" sz="3400">
              <a:solidFill>
                <a:srgbClr val="FAD085"/>
              </a:solidFill>
              <a:latin typeface="Bodoni Moda"/>
              <a:ea typeface="Bodoni Moda"/>
              <a:cs typeface="Bodoni Moda"/>
              <a:sym typeface="Bodoni Moda"/>
            </a:endParaRPr>
          </a:p>
        </p:txBody>
      </p:sp>
      <p:sp>
        <p:nvSpPr>
          <p:cNvPr id="70" name="Google Shape;70;p13"/>
          <p:cNvSpPr txBox="1"/>
          <p:nvPr/>
        </p:nvSpPr>
        <p:spPr>
          <a:xfrm>
            <a:off x="5040000" y="2590650"/>
            <a:ext cx="2160900" cy="1308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500">
                <a:solidFill>
                  <a:srgbClr val="FAD085"/>
                </a:solidFill>
                <a:latin typeface="Bodoni Moda"/>
                <a:ea typeface="Bodoni Moda"/>
                <a:cs typeface="Bodoni Moda"/>
                <a:sym typeface="Bodoni Moda"/>
              </a:rPr>
              <a:t>YES</a:t>
            </a:r>
            <a:endParaRPr b="1" sz="8500">
              <a:solidFill>
                <a:srgbClr val="FAD085"/>
              </a:solidFill>
              <a:latin typeface="Bodoni Moda"/>
              <a:ea typeface="Bodoni Moda"/>
              <a:cs typeface="Bodoni Moda"/>
              <a:sym typeface="Bodoni Moda"/>
            </a:endParaRPr>
          </a:p>
        </p:txBody>
      </p:sp>
      <p:sp>
        <p:nvSpPr>
          <p:cNvPr id="71" name="Google Shape;71;p13"/>
          <p:cNvSpPr txBox="1"/>
          <p:nvPr/>
        </p:nvSpPr>
        <p:spPr>
          <a:xfrm>
            <a:off x="5040000" y="3868125"/>
            <a:ext cx="21609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rgbClr val="FAD085"/>
                </a:solidFill>
                <a:latin typeface="Bodoni Moda"/>
                <a:ea typeface="Bodoni Moda"/>
                <a:cs typeface="Bodoni Moda"/>
                <a:sym typeface="Bodoni Moda"/>
              </a:rPr>
              <a:t>LET'S CELEBRATE </a:t>
            </a:r>
            <a:endParaRPr b="1" sz="1800">
              <a:solidFill>
                <a:srgbClr val="FAD085"/>
              </a:solidFill>
              <a:latin typeface="Bodoni Moda"/>
              <a:ea typeface="Bodoni Moda"/>
              <a:cs typeface="Bodoni Moda"/>
              <a:sym typeface="Bodoni Moda"/>
            </a:endParaRPr>
          </a:p>
          <a:p>
            <a:pPr indent="0" lvl="0" marL="0" rtl="0" algn="ctr">
              <a:spcBef>
                <a:spcPts val="0"/>
              </a:spcBef>
              <a:spcAft>
                <a:spcPts val="0"/>
              </a:spcAft>
              <a:buNone/>
            </a:pPr>
            <a:r>
              <a:rPr b="1" lang="ru" sz="1800">
                <a:solidFill>
                  <a:srgbClr val="FAD085"/>
                </a:solidFill>
                <a:latin typeface="Bodoni Moda"/>
                <a:ea typeface="Bodoni Moda"/>
                <a:cs typeface="Bodoni Moda"/>
                <a:sym typeface="Bodoni Moda"/>
              </a:rPr>
              <a:t>TOGETHER</a:t>
            </a:r>
            <a:endParaRPr b="1" sz="1800">
              <a:solidFill>
                <a:srgbClr val="FAD085"/>
              </a:solidFill>
              <a:latin typeface="Bodoni Moda"/>
              <a:ea typeface="Bodoni Moda"/>
              <a:cs typeface="Bodoni Moda"/>
              <a:sym typeface="Bodoni Moda"/>
            </a:endParaRPr>
          </a:p>
        </p:txBody>
      </p:sp>
      <p:sp>
        <p:nvSpPr>
          <p:cNvPr id="72" name="Google Shape;72;p13"/>
          <p:cNvSpPr/>
          <p:nvPr/>
        </p:nvSpPr>
        <p:spPr>
          <a:xfrm>
            <a:off x="5040000" y="4922625"/>
            <a:ext cx="2160900" cy="540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5040000" y="5166300"/>
            <a:ext cx="21609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100">
                <a:latin typeface="Bodoni Moda"/>
                <a:ea typeface="Bodoni Moda"/>
                <a:cs typeface="Bodoni Moda"/>
                <a:sym typeface="Bodoni Moda"/>
              </a:rPr>
              <a:t>The Ceremony</a:t>
            </a:r>
            <a:endParaRPr b="1" sz="2100">
              <a:latin typeface="Bodoni Moda"/>
              <a:ea typeface="Bodoni Moda"/>
              <a:cs typeface="Bodoni Moda"/>
              <a:sym typeface="Bodoni Moda"/>
            </a:endParaRPr>
          </a:p>
        </p:txBody>
      </p:sp>
      <p:grpSp>
        <p:nvGrpSpPr>
          <p:cNvPr id="74" name="Google Shape;74;p13"/>
          <p:cNvGrpSpPr/>
          <p:nvPr/>
        </p:nvGrpSpPr>
        <p:grpSpPr>
          <a:xfrm>
            <a:off x="5040000" y="5677350"/>
            <a:ext cx="2160900" cy="336300"/>
            <a:chOff x="5040000" y="5677350"/>
            <a:chExt cx="2160900" cy="336300"/>
          </a:xfrm>
        </p:grpSpPr>
        <p:sp>
          <p:nvSpPr>
            <p:cNvPr id="75" name="Google Shape;75;p13"/>
            <p:cNvSpPr txBox="1"/>
            <p:nvPr/>
          </p:nvSpPr>
          <p:spPr>
            <a:xfrm>
              <a:off x="5040000" y="5677350"/>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latin typeface="Bodoni Moda"/>
                  <a:ea typeface="Bodoni Moda"/>
                  <a:cs typeface="Bodoni Moda"/>
                  <a:sym typeface="Bodoni Moda"/>
                </a:rPr>
                <a:t>Seating of the Family</a:t>
              </a:r>
              <a:endParaRPr>
                <a:latin typeface="Bodoni Moda"/>
                <a:ea typeface="Bodoni Moda"/>
                <a:cs typeface="Bodoni Moda"/>
                <a:sym typeface="Bodoni Moda"/>
              </a:endParaRPr>
            </a:p>
          </p:txBody>
        </p:sp>
        <p:sp>
          <p:nvSpPr>
            <p:cNvPr id="76" name="Google Shape;76;p13"/>
            <p:cNvSpPr/>
            <p:nvPr/>
          </p:nvSpPr>
          <p:spPr>
            <a:xfrm>
              <a:off x="6097575" y="5968950"/>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3"/>
          <p:cNvSpPr txBox="1"/>
          <p:nvPr/>
        </p:nvSpPr>
        <p:spPr>
          <a:xfrm>
            <a:off x="5040000" y="6113858"/>
            <a:ext cx="21609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latin typeface="Bodoni Moda"/>
                <a:ea typeface="Bodoni Moda"/>
                <a:cs typeface="Bodoni Moda"/>
                <a:sym typeface="Bodoni Moda"/>
              </a:rPr>
              <a:t>Wedding Party </a:t>
            </a:r>
            <a:endParaRPr>
              <a:latin typeface="Bodoni Moda"/>
              <a:ea typeface="Bodoni Moda"/>
              <a:cs typeface="Bodoni Moda"/>
              <a:sym typeface="Bodoni Moda"/>
            </a:endParaRPr>
          </a:p>
          <a:p>
            <a:pPr indent="0" lvl="0" marL="0" rtl="0" algn="ctr">
              <a:spcBef>
                <a:spcPts val="0"/>
              </a:spcBef>
              <a:spcAft>
                <a:spcPts val="0"/>
              </a:spcAft>
              <a:buNone/>
            </a:pPr>
            <a:r>
              <a:rPr lang="ru">
                <a:latin typeface="Bodoni Moda"/>
                <a:ea typeface="Bodoni Moda"/>
                <a:cs typeface="Bodoni Moda"/>
                <a:sym typeface="Bodoni Moda"/>
              </a:rPr>
              <a:t>Processional</a:t>
            </a:r>
            <a:endParaRPr>
              <a:latin typeface="Bodoni Moda"/>
              <a:ea typeface="Bodoni Moda"/>
              <a:cs typeface="Bodoni Moda"/>
              <a:sym typeface="Bodoni Moda"/>
            </a:endParaRPr>
          </a:p>
        </p:txBody>
      </p:sp>
      <p:sp>
        <p:nvSpPr>
          <p:cNvPr id="78" name="Google Shape;78;p13"/>
          <p:cNvSpPr/>
          <p:nvPr/>
        </p:nvSpPr>
        <p:spPr>
          <a:xfrm>
            <a:off x="6097575" y="6633171"/>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txBox="1"/>
          <p:nvPr/>
        </p:nvSpPr>
        <p:spPr>
          <a:xfrm>
            <a:off x="5040000" y="6766067"/>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Bridal Processional</a:t>
            </a:r>
            <a:endParaRPr>
              <a:latin typeface="Bodoni Moda"/>
              <a:ea typeface="Bodoni Moda"/>
              <a:cs typeface="Bodoni Moda"/>
              <a:sym typeface="Bodoni Moda"/>
            </a:endParaRPr>
          </a:p>
        </p:txBody>
      </p:sp>
      <p:sp>
        <p:nvSpPr>
          <p:cNvPr id="80" name="Google Shape;80;p13"/>
          <p:cNvSpPr/>
          <p:nvPr/>
        </p:nvSpPr>
        <p:spPr>
          <a:xfrm>
            <a:off x="6097575" y="7074204"/>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txBox="1"/>
          <p:nvPr/>
        </p:nvSpPr>
        <p:spPr>
          <a:xfrm>
            <a:off x="5040000" y="7211650"/>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Welcome</a:t>
            </a:r>
            <a:endParaRPr>
              <a:solidFill>
                <a:schemeClr val="dk1"/>
              </a:solidFill>
              <a:latin typeface="Bodoni Moda"/>
              <a:ea typeface="Bodoni Moda"/>
              <a:cs typeface="Bodoni Moda"/>
              <a:sym typeface="Bodoni Moda"/>
            </a:endParaRPr>
          </a:p>
        </p:txBody>
      </p:sp>
      <p:sp>
        <p:nvSpPr>
          <p:cNvPr id="82" name="Google Shape;82;p13"/>
          <p:cNvSpPr/>
          <p:nvPr/>
        </p:nvSpPr>
        <p:spPr>
          <a:xfrm>
            <a:off x="6097575" y="7517800"/>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5040000" y="7653258"/>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Opening Prayer</a:t>
            </a:r>
            <a:endParaRPr>
              <a:solidFill>
                <a:schemeClr val="dk1"/>
              </a:solidFill>
              <a:latin typeface="Bodoni Moda"/>
              <a:ea typeface="Bodoni Moda"/>
              <a:cs typeface="Bodoni Moda"/>
              <a:sym typeface="Bodoni Moda"/>
            </a:endParaRPr>
          </a:p>
        </p:txBody>
      </p:sp>
      <p:sp>
        <p:nvSpPr>
          <p:cNvPr id="84" name="Google Shape;84;p13"/>
          <p:cNvSpPr/>
          <p:nvPr/>
        </p:nvSpPr>
        <p:spPr>
          <a:xfrm>
            <a:off x="6097575" y="7978963"/>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txBox="1"/>
          <p:nvPr/>
        </p:nvSpPr>
        <p:spPr>
          <a:xfrm>
            <a:off x="5040000" y="8075892"/>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Gospel Reading</a:t>
            </a:r>
            <a:endParaRPr>
              <a:solidFill>
                <a:schemeClr val="dk1"/>
              </a:solidFill>
              <a:latin typeface="Bodoni Moda"/>
              <a:ea typeface="Bodoni Moda"/>
              <a:cs typeface="Bodoni Moda"/>
              <a:sym typeface="Bodoni Moda"/>
            </a:endParaRPr>
          </a:p>
        </p:txBody>
      </p:sp>
      <p:sp>
        <p:nvSpPr>
          <p:cNvPr id="86" name="Google Shape;86;p13"/>
          <p:cNvSpPr/>
          <p:nvPr/>
        </p:nvSpPr>
        <p:spPr>
          <a:xfrm>
            <a:off x="6097575" y="8381854"/>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nvSpPr>
        <p:spPr>
          <a:xfrm>
            <a:off x="5040000" y="8517125"/>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Exchange of Vows</a:t>
            </a:r>
            <a:endParaRPr>
              <a:solidFill>
                <a:schemeClr val="dk1"/>
              </a:solidFill>
              <a:latin typeface="Bodoni Moda"/>
              <a:ea typeface="Bodoni Moda"/>
              <a:cs typeface="Bodoni Moda"/>
              <a:sym typeface="Bodoni Moda"/>
            </a:endParaRPr>
          </a:p>
        </p:txBody>
      </p:sp>
      <p:sp>
        <p:nvSpPr>
          <p:cNvPr id="88" name="Google Shape;88;p13"/>
          <p:cNvSpPr/>
          <p:nvPr/>
        </p:nvSpPr>
        <p:spPr>
          <a:xfrm>
            <a:off x="6097575" y="8883725"/>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5040000" y="8967058"/>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Exchange &amp; Prayer</a:t>
            </a:r>
            <a:endParaRPr>
              <a:solidFill>
                <a:schemeClr val="dk1"/>
              </a:solidFill>
              <a:latin typeface="Bodoni Moda"/>
              <a:ea typeface="Bodoni Moda"/>
              <a:cs typeface="Bodoni Moda"/>
              <a:sym typeface="Bodoni Moda"/>
            </a:endParaRPr>
          </a:p>
        </p:txBody>
      </p:sp>
      <p:sp>
        <p:nvSpPr>
          <p:cNvPr id="90" name="Google Shape;90;p13"/>
          <p:cNvSpPr/>
          <p:nvPr/>
        </p:nvSpPr>
        <p:spPr>
          <a:xfrm>
            <a:off x="6097575" y="9264596"/>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5040000" y="9391454"/>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Pronouncement</a:t>
            </a:r>
            <a:endParaRPr>
              <a:solidFill>
                <a:schemeClr val="dk1"/>
              </a:solidFill>
              <a:latin typeface="Bodoni Moda"/>
              <a:ea typeface="Bodoni Moda"/>
              <a:cs typeface="Bodoni Moda"/>
              <a:sym typeface="Bodoni Moda"/>
            </a:endParaRPr>
          </a:p>
        </p:txBody>
      </p:sp>
      <p:sp>
        <p:nvSpPr>
          <p:cNvPr id="92" name="Google Shape;92;p13"/>
          <p:cNvSpPr/>
          <p:nvPr/>
        </p:nvSpPr>
        <p:spPr>
          <a:xfrm>
            <a:off x="6097575" y="9699317"/>
            <a:ext cx="44700" cy="447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5040000" y="9836463"/>
            <a:ext cx="2160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dk1"/>
                </a:solidFill>
                <a:latin typeface="Bodoni Moda"/>
                <a:ea typeface="Bodoni Moda"/>
                <a:cs typeface="Bodoni Moda"/>
                <a:sym typeface="Bodoni Moda"/>
              </a:rPr>
              <a:t>Recessional</a:t>
            </a:r>
            <a:endParaRPr>
              <a:solidFill>
                <a:schemeClr val="dk1"/>
              </a:solidFill>
              <a:latin typeface="Bodoni Moda"/>
              <a:ea typeface="Bodoni Moda"/>
              <a:cs typeface="Bodoni Moda"/>
              <a:sym typeface="Bodoni Mo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cxnSp>
        <p:nvCxnSpPr>
          <p:cNvPr id="98" name="Google Shape;98;p14"/>
          <p:cNvCxnSpPr/>
          <p:nvPr/>
        </p:nvCxnSpPr>
        <p:spPr>
          <a:xfrm>
            <a:off x="360925" y="360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99" name="Google Shape;99;p14"/>
          <p:cNvCxnSpPr/>
          <p:nvPr/>
        </p:nvCxnSpPr>
        <p:spPr>
          <a:xfrm>
            <a:off x="360925" y="720000"/>
            <a:ext cx="6840000" cy="0"/>
          </a:xfrm>
          <a:prstGeom prst="straightConnector1">
            <a:avLst/>
          </a:prstGeom>
          <a:noFill/>
          <a:ln cap="flat" cmpd="sng" w="9525">
            <a:solidFill>
              <a:schemeClr val="dk1"/>
            </a:solidFill>
            <a:prstDash val="solid"/>
            <a:round/>
            <a:headEnd len="med" w="med" type="none"/>
            <a:tailEnd len="med" w="med" type="none"/>
          </a:ln>
        </p:spPr>
      </p:cxnSp>
      <p:sp>
        <p:nvSpPr>
          <p:cNvPr id="100" name="Google Shape;100;p14"/>
          <p:cNvSpPr txBox="1"/>
          <p:nvPr/>
        </p:nvSpPr>
        <p:spPr>
          <a:xfrm>
            <a:off x="360000" y="447600"/>
            <a:ext cx="216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Bodoni Moda"/>
                <a:ea typeface="Bodoni Moda"/>
                <a:cs typeface="Bodoni Moda"/>
                <a:sym typeface="Bodoni Moda"/>
              </a:rPr>
              <a:t>New York</a:t>
            </a:r>
            <a:endParaRPr b="1" sz="1200">
              <a:latin typeface="Bodoni Moda"/>
              <a:ea typeface="Bodoni Moda"/>
              <a:cs typeface="Bodoni Moda"/>
              <a:sym typeface="Bodoni Moda"/>
            </a:endParaRPr>
          </a:p>
        </p:txBody>
      </p:sp>
      <p:sp>
        <p:nvSpPr>
          <p:cNvPr id="101" name="Google Shape;101;p14"/>
          <p:cNvSpPr txBox="1"/>
          <p:nvPr/>
        </p:nvSpPr>
        <p:spPr>
          <a:xfrm>
            <a:off x="2700000" y="447600"/>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Bodoni Moda"/>
                <a:ea typeface="Bodoni Moda"/>
                <a:cs typeface="Bodoni Moda"/>
                <a:sym typeface="Bodoni Moda"/>
              </a:rPr>
              <a:t>Friday, 22 July 2021</a:t>
            </a:r>
            <a:endParaRPr b="1" sz="1200">
              <a:latin typeface="Bodoni Moda"/>
              <a:ea typeface="Bodoni Moda"/>
              <a:cs typeface="Bodoni Moda"/>
              <a:sym typeface="Bodoni Moda"/>
            </a:endParaRPr>
          </a:p>
        </p:txBody>
      </p:sp>
      <p:sp>
        <p:nvSpPr>
          <p:cNvPr id="102" name="Google Shape;102;p14"/>
          <p:cNvSpPr txBox="1"/>
          <p:nvPr/>
        </p:nvSpPr>
        <p:spPr>
          <a:xfrm>
            <a:off x="5040000" y="447600"/>
            <a:ext cx="21600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latin typeface="Bodoni Moda"/>
                <a:ea typeface="Bodoni Moda"/>
                <a:cs typeface="Bodoni Moda"/>
                <a:sym typeface="Bodoni Moda"/>
              </a:rPr>
              <a:t>12:00 PM</a:t>
            </a:r>
            <a:endParaRPr b="1" sz="1200">
              <a:latin typeface="Bodoni Moda"/>
              <a:ea typeface="Bodoni Moda"/>
              <a:cs typeface="Bodoni Moda"/>
              <a:sym typeface="Bodoni Moda"/>
            </a:endParaRPr>
          </a:p>
        </p:txBody>
      </p:sp>
      <p:sp>
        <p:nvSpPr>
          <p:cNvPr id="103" name="Google Shape;103;p14"/>
          <p:cNvSpPr txBox="1"/>
          <p:nvPr/>
        </p:nvSpPr>
        <p:spPr>
          <a:xfrm>
            <a:off x="360000" y="6917550"/>
            <a:ext cx="4500000" cy="3479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DM Sans"/>
                <a:ea typeface="DM Sans"/>
                <a:cs typeface="DM Sans"/>
                <a:sym typeface="DM Sans"/>
              </a:rPr>
              <a:t>Ut venenatis posuere nisl et gravida. Aenean ut rutrum eros. Aenean pellentesque mollis dignissim. Donec lacinia, metus ut commodo facilisis, neque dui feugiat sapien, sed iaculis nunc neque eu sem. Curabitur semper, augue sed tincidunt bibendum, diam justo congue enim.</a:t>
            </a:r>
            <a:endParaRPr sz="1100">
              <a:latin typeface="DM Sans"/>
              <a:ea typeface="DM Sans"/>
              <a:cs typeface="DM Sans"/>
              <a:sym typeface="DM Sans"/>
            </a:endParaRPr>
          </a:p>
          <a:p>
            <a:pPr indent="0" lvl="0" marL="0" rtl="0" algn="just">
              <a:lnSpc>
                <a:spcPct val="115000"/>
              </a:lnSpc>
              <a:spcBef>
                <a:spcPts val="0"/>
              </a:spcBef>
              <a:spcAft>
                <a:spcPts val="0"/>
              </a:spcAft>
              <a:buNone/>
            </a:pPr>
            <a:r>
              <a:rPr lang="ru" sz="1100">
                <a:latin typeface="DM Sans"/>
                <a:ea typeface="DM Sans"/>
                <a:cs typeface="DM Sans"/>
                <a:sym typeface="DM Sans"/>
              </a:rPr>
              <a:t>Nulla vulputate enim ut ante tempus, quis blandit purus tempor. Integer sollicitudin nunc tristique massa lacinia consequat. Aliquam erat volutpat. Sed malesuada leo ut libero mollis pretium ted ac tortor eget. </a:t>
            </a:r>
            <a:r>
              <a:rPr lang="ru" sz="1100">
                <a:solidFill>
                  <a:schemeClr val="dk1"/>
                </a:solidFill>
                <a:latin typeface="DM Sans"/>
                <a:ea typeface="DM Sans"/>
                <a:cs typeface="DM Sans"/>
                <a:sym typeface="DM Sans"/>
              </a:rPr>
              <a:t>A</a:t>
            </a:r>
            <a:r>
              <a:rPr lang="ru" sz="1100">
                <a:solidFill>
                  <a:schemeClr val="dk1"/>
                </a:solidFill>
                <a:latin typeface="DM Sans"/>
                <a:ea typeface="DM Sans"/>
                <a:cs typeface="DM Sans"/>
                <a:sym typeface="DM Sans"/>
              </a:rPr>
              <a:t>ugue sed tincidunt bibendum, diam justo congue enim. Nunc id tellus vel purus ultricies rhoncus lacinia nec ligula. Sed ultrices, ex ut tincidunt posuere, quam sem convallis massa, in ornare mauris dolor nec libero.</a:t>
            </a:r>
            <a:endParaRPr sz="1100">
              <a:solidFill>
                <a:schemeClr val="dk1"/>
              </a:solidFill>
              <a:latin typeface="DM Sans"/>
              <a:ea typeface="DM Sans"/>
              <a:cs typeface="DM Sans"/>
              <a:sym typeface="DM Sans"/>
            </a:endParaRPr>
          </a:p>
          <a:p>
            <a:pPr indent="0" lvl="0" marL="0" rtl="0" algn="just">
              <a:lnSpc>
                <a:spcPct val="115000"/>
              </a:lnSpc>
              <a:spcBef>
                <a:spcPts val="0"/>
              </a:spcBef>
              <a:spcAft>
                <a:spcPts val="0"/>
              </a:spcAft>
              <a:buNone/>
            </a:pPr>
            <a:r>
              <a:rPr lang="ru" sz="1100">
                <a:solidFill>
                  <a:schemeClr val="dk1"/>
                </a:solidFill>
                <a:latin typeface="DM Sans"/>
                <a:ea typeface="DM Sans"/>
                <a:cs typeface="DM Sans"/>
                <a:sym typeface="DM Sans"/>
              </a:rPr>
              <a:t>Etiam maximus tellus ut mauris ultricies pretium. Quisque laoreet ipsum felis, euismod ultrices dolor rutrum sit amet. Aliquam ultrices dapibus dolor eu molestie. Donec ac quam quis erat cursus finibus id ac dolor. Morbi mauris velit, vulputate nec dui a, interdum vehicula enim. Ut ut velit purus. Cras vel massa et purus laoreet porta. Interdum et malesuada fames ac ante ipsum primis in faucibus.</a:t>
            </a:r>
            <a:endParaRPr sz="1100">
              <a:latin typeface="DM Sans"/>
              <a:ea typeface="DM Sans"/>
              <a:cs typeface="DM Sans"/>
              <a:sym typeface="DM Sans"/>
            </a:endParaRPr>
          </a:p>
        </p:txBody>
      </p:sp>
      <p:pic>
        <p:nvPicPr>
          <p:cNvPr id="104" name="Google Shape;104;p14"/>
          <p:cNvPicPr preferRelativeResize="0"/>
          <p:nvPr/>
        </p:nvPicPr>
        <p:blipFill rotWithShape="1">
          <a:blip r:embed="rId3">
            <a:alphaModFix/>
          </a:blip>
          <a:srcRect b="10370" l="2581" r="0" t="0"/>
          <a:stretch/>
        </p:blipFill>
        <p:spPr>
          <a:xfrm>
            <a:off x="360000" y="1008000"/>
            <a:ext cx="6840003" cy="4194000"/>
          </a:xfrm>
          <a:prstGeom prst="rect">
            <a:avLst/>
          </a:prstGeom>
          <a:noFill/>
          <a:ln>
            <a:noFill/>
          </a:ln>
        </p:spPr>
      </p:pic>
      <p:sp>
        <p:nvSpPr>
          <p:cNvPr id="105" name="Google Shape;105;p14"/>
          <p:cNvSpPr txBox="1"/>
          <p:nvPr/>
        </p:nvSpPr>
        <p:spPr>
          <a:xfrm>
            <a:off x="360925" y="5360775"/>
            <a:ext cx="4500000" cy="1446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700">
                <a:latin typeface="Bodoni Moda"/>
                <a:ea typeface="Bodoni Moda"/>
                <a:cs typeface="Bodoni Moda"/>
                <a:sym typeface="Bodoni Moda"/>
              </a:rPr>
              <a:t>Our Wonderful</a:t>
            </a:r>
            <a:endParaRPr b="1" sz="4700">
              <a:latin typeface="Bodoni Moda"/>
              <a:ea typeface="Bodoni Moda"/>
              <a:cs typeface="Bodoni Moda"/>
              <a:sym typeface="Bodoni Moda"/>
            </a:endParaRPr>
          </a:p>
          <a:p>
            <a:pPr indent="0" lvl="0" marL="0" rtl="0" algn="l">
              <a:spcBef>
                <a:spcPts val="0"/>
              </a:spcBef>
              <a:spcAft>
                <a:spcPts val="0"/>
              </a:spcAft>
              <a:buNone/>
            </a:pPr>
            <a:r>
              <a:rPr b="1" lang="ru" sz="4700">
                <a:latin typeface="Bodoni Moda"/>
                <a:ea typeface="Bodoni Moda"/>
                <a:cs typeface="Bodoni Moda"/>
                <a:sym typeface="Bodoni Moda"/>
              </a:rPr>
              <a:t>Love Story</a:t>
            </a:r>
            <a:endParaRPr b="1" sz="4700">
              <a:latin typeface="Bodoni Moda"/>
              <a:ea typeface="Bodoni Moda"/>
              <a:cs typeface="Bodoni Moda"/>
              <a:sym typeface="Bodoni Moda"/>
            </a:endParaRPr>
          </a:p>
        </p:txBody>
      </p:sp>
      <p:pic>
        <p:nvPicPr>
          <p:cNvPr id="106" name="Google Shape;106;p14"/>
          <p:cNvPicPr preferRelativeResize="0"/>
          <p:nvPr/>
        </p:nvPicPr>
        <p:blipFill rotWithShape="1">
          <a:blip r:embed="rId4">
            <a:alphaModFix/>
          </a:blip>
          <a:srcRect b="24224" l="25292" r="25297" t="31441"/>
          <a:stretch/>
        </p:blipFill>
        <p:spPr>
          <a:xfrm>
            <a:off x="5040000" y="5490000"/>
            <a:ext cx="2160000" cy="2907827"/>
          </a:xfrm>
          <a:prstGeom prst="rect">
            <a:avLst/>
          </a:prstGeom>
          <a:noFill/>
          <a:ln>
            <a:noFill/>
          </a:ln>
        </p:spPr>
      </p:pic>
      <p:sp>
        <p:nvSpPr>
          <p:cNvPr id="107" name="Google Shape;107;p14"/>
          <p:cNvSpPr txBox="1"/>
          <p:nvPr/>
        </p:nvSpPr>
        <p:spPr>
          <a:xfrm>
            <a:off x="5040150" y="8638200"/>
            <a:ext cx="2160000" cy="1770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300">
                <a:latin typeface="Bodoni Moda"/>
                <a:ea typeface="Bodoni Moda"/>
                <a:cs typeface="Bodoni Moda"/>
                <a:sym typeface="Bodoni Moda"/>
              </a:rPr>
              <a:t>“Vestibu quis conse velit, vitae mollis urna nulla  faci dictum”</a:t>
            </a:r>
            <a:endParaRPr b="1" sz="2300">
              <a:latin typeface="Bodoni Moda"/>
              <a:ea typeface="Bodoni Moda"/>
              <a:cs typeface="Bodoni Moda"/>
              <a:sym typeface="Bodoni Mo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cxnSp>
        <p:nvCxnSpPr>
          <p:cNvPr id="112" name="Google Shape;112;p15"/>
          <p:cNvCxnSpPr/>
          <p:nvPr/>
        </p:nvCxnSpPr>
        <p:spPr>
          <a:xfrm>
            <a:off x="360925" y="360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15"/>
          <p:cNvCxnSpPr/>
          <p:nvPr/>
        </p:nvCxnSpPr>
        <p:spPr>
          <a:xfrm>
            <a:off x="360925" y="720000"/>
            <a:ext cx="6840000" cy="0"/>
          </a:xfrm>
          <a:prstGeom prst="straightConnector1">
            <a:avLst/>
          </a:prstGeom>
          <a:noFill/>
          <a:ln cap="flat" cmpd="sng" w="9525">
            <a:solidFill>
              <a:schemeClr val="dk1"/>
            </a:solidFill>
            <a:prstDash val="solid"/>
            <a:round/>
            <a:headEnd len="med" w="med" type="none"/>
            <a:tailEnd len="med" w="med" type="none"/>
          </a:ln>
        </p:spPr>
      </p:cxnSp>
      <p:sp>
        <p:nvSpPr>
          <p:cNvPr id="114" name="Google Shape;114;p15"/>
          <p:cNvSpPr txBox="1"/>
          <p:nvPr/>
        </p:nvSpPr>
        <p:spPr>
          <a:xfrm>
            <a:off x="360000" y="447600"/>
            <a:ext cx="216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Bodoni Moda"/>
                <a:ea typeface="Bodoni Moda"/>
                <a:cs typeface="Bodoni Moda"/>
                <a:sym typeface="Bodoni Moda"/>
              </a:rPr>
              <a:t>New York</a:t>
            </a:r>
            <a:endParaRPr b="1" sz="1200">
              <a:latin typeface="Bodoni Moda"/>
              <a:ea typeface="Bodoni Moda"/>
              <a:cs typeface="Bodoni Moda"/>
              <a:sym typeface="Bodoni Moda"/>
            </a:endParaRPr>
          </a:p>
        </p:txBody>
      </p:sp>
      <p:sp>
        <p:nvSpPr>
          <p:cNvPr id="115" name="Google Shape;115;p15"/>
          <p:cNvSpPr txBox="1"/>
          <p:nvPr/>
        </p:nvSpPr>
        <p:spPr>
          <a:xfrm>
            <a:off x="2700000" y="447600"/>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Bodoni Moda"/>
                <a:ea typeface="Bodoni Moda"/>
                <a:cs typeface="Bodoni Moda"/>
                <a:sym typeface="Bodoni Moda"/>
              </a:rPr>
              <a:t>Friday, 22 July 2021</a:t>
            </a:r>
            <a:endParaRPr b="1" sz="1200">
              <a:latin typeface="Bodoni Moda"/>
              <a:ea typeface="Bodoni Moda"/>
              <a:cs typeface="Bodoni Moda"/>
              <a:sym typeface="Bodoni Moda"/>
            </a:endParaRPr>
          </a:p>
        </p:txBody>
      </p:sp>
      <p:sp>
        <p:nvSpPr>
          <p:cNvPr id="116" name="Google Shape;116;p15"/>
          <p:cNvSpPr txBox="1"/>
          <p:nvPr/>
        </p:nvSpPr>
        <p:spPr>
          <a:xfrm>
            <a:off x="5040000" y="447600"/>
            <a:ext cx="21600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latin typeface="Bodoni Moda"/>
                <a:ea typeface="Bodoni Moda"/>
                <a:cs typeface="Bodoni Moda"/>
                <a:sym typeface="Bodoni Moda"/>
              </a:rPr>
              <a:t>12:00 PM</a:t>
            </a:r>
            <a:endParaRPr b="1" sz="1200">
              <a:latin typeface="Bodoni Moda"/>
              <a:ea typeface="Bodoni Moda"/>
              <a:cs typeface="Bodoni Moda"/>
              <a:sym typeface="Bodoni Moda"/>
            </a:endParaRPr>
          </a:p>
        </p:txBody>
      </p:sp>
      <p:sp>
        <p:nvSpPr>
          <p:cNvPr id="117" name="Google Shape;117;p15"/>
          <p:cNvSpPr txBox="1"/>
          <p:nvPr/>
        </p:nvSpPr>
        <p:spPr>
          <a:xfrm>
            <a:off x="319650" y="931800"/>
            <a:ext cx="2190300" cy="18471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3000">
                <a:latin typeface="Bodoni Moda"/>
                <a:ea typeface="Bodoni Moda"/>
                <a:cs typeface="Bodoni Moda"/>
                <a:sym typeface="Bodoni Moda"/>
              </a:rPr>
              <a:t>Description of wedding dress and jewelry</a:t>
            </a:r>
            <a:endParaRPr b="1" sz="3000">
              <a:latin typeface="Bodoni Moda"/>
              <a:ea typeface="Bodoni Moda"/>
              <a:cs typeface="Bodoni Moda"/>
              <a:sym typeface="Bodoni Moda"/>
            </a:endParaRPr>
          </a:p>
        </p:txBody>
      </p:sp>
      <p:pic>
        <p:nvPicPr>
          <p:cNvPr id="118" name="Google Shape;118;p15"/>
          <p:cNvPicPr preferRelativeResize="0"/>
          <p:nvPr/>
        </p:nvPicPr>
        <p:blipFill rotWithShape="1">
          <a:blip r:embed="rId3">
            <a:alphaModFix/>
          </a:blip>
          <a:srcRect b="4970" l="0" r="0" t="2982"/>
          <a:stretch/>
        </p:blipFill>
        <p:spPr>
          <a:xfrm>
            <a:off x="2700000" y="1001850"/>
            <a:ext cx="4499999" cy="6233324"/>
          </a:xfrm>
          <a:prstGeom prst="rect">
            <a:avLst/>
          </a:prstGeom>
          <a:noFill/>
          <a:ln>
            <a:noFill/>
          </a:ln>
        </p:spPr>
      </p:pic>
      <p:sp>
        <p:nvSpPr>
          <p:cNvPr id="119" name="Google Shape;119;p15"/>
          <p:cNvSpPr txBox="1"/>
          <p:nvPr/>
        </p:nvSpPr>
        <p:spPr>
          <a:xfrm>
            <a:off x="361950" y="2914650"/>
            <a:ext cx="2160000" cy="445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DM Sans"/>
                <a:ea typeface="DM Sans"/>
                <a:cs typeface="DM Sans"/>
                <a:sym typeface="DM Sans"/>
              </a:rPr>
              <a:t>Nunc neque eu sem rabitur semper, augue a pretium velit tortor et tellus. Sed enim urna, commodo non sem id, auctor volutpat lectus. sed</a:t>
            </a:r>
            <a:r>
              <a:rPr lang="ru" sz="1100">
                <a:latin typeface="DM Sans"/>
                <a:ea typeface="DM Sans"/>
                <a:cs typeface="DM Sans"/>
                <a:sym typeface="DM Sans"/>
              </a:rPr>
              <a:t> ti</a:t>
            </a:r>
            <a:r>
              <a:rPr lang="ru" sz="1100">
                <a:latin typeface="DM Sans"/>
                <a:ea typeface="DM Sans"/>
                <a:cs typeface="DM Sans"/>
                <a:sym typeface="DM Sans"/>
              </a:rPr>
              <a:t>ncidunt bendum, diam justo congue enim, a pretium velit tortor et tellus. Sed enim urna, commodo non sem id, auctor volutpat lectus </a:t>
            </a:r>
            <a:r>
              <a:rPr lang="ru" sz="1100">
                <a:solidFill>
                  <a:schemeClr val="dk1"/>
                </a:solidFill>
                <a:latin typeface="DM Sans"/>
                <a:ea typeface="DM Sans"/>
                <a:cs typeface="DM Sans"/>
                <a:sym typeface="DM Sans"/>
              </a:rPr>
              <a:t>velit tortor et tellus sed tincidunt</a:t>
            </a:r>
            <a:r>
              <a:rPr lang="ru" sz="1100">
                <a:latin typeface="DM Sans"/>
                <a:ea typeface="DM Sans"/>
                <a:cs typeface="DM Sans"/>
                <a:sym typeface="DM Sans"/>
              </a:rPr>
              <a:t>.</a:t>
            </a:r>
            <a:endParaRPr sz="1100">
              <a:latin typeface="DM Sans"/>
              <a:ea typeface="DM Sans"/>
              <a:cs typeface="DM Sans"/>
              <a:sym typeface="DM Sans"/>
            </a:endParaRPr>
          </a:p>
          <a:p>
            <a:pPr indent="0" lvl="0" marL="0" rtl="0" algn="just">
              <a:lnSpc>
                <a:spcPct val="115000"/>
              </a:lnSpc>
              <a:spcBef>
                <a:spcPts val="0"/>
              </a:spcBef>
              <a:spcAft>
                <a:spcPts val="0"/>
              </a:spcAft>
              <a:buNone/>
            </a:pPr>
            <a:r>
              <a:rPr lang="ru" sz="1100">
                <a:latin typeface="DM Sans"/>
                <a:ea typeface="DM Sans"/>
                <a:cs typeface="DM Sans"/>
                <a:sym typeface="DM Sans"/>
              </a:rPr>
              <a:t>Aenean a tellus tellus. Cras aliquet, quam quis masuada accumsan, risus metus lobortis purus, id sollicitudin </a:t>
            </a:r>
            <a:r>
              <a:rPr lang="ru" sz="1100">
                <a:latin typeface="DM Sans"/>
                <a:ea typeface="DM Sans"/>
                <a:cs typeface="DM Sans"/>
                <a:sym typeface="DM Sans"/>
              </a:rPr>
              <a:t>nibh. </a:t>
            </a:r>
            <a:r>
              <a:rPr lang="ru" sz="1100">
                <a:solidFill>
                  <a:schemeClr val="dk1"/>
                </a:solidFill>
                <a:latin typeface="DM Sans"/>
                <a:ea typeface="DM Sans"/>
                <a:cs typeface="DM Sans"/>
                <a:sym typeface="DM Sans"/>
              </a:rPr>
              <a:t>Nunc hendrerit, tortor pellentesque consequat hendrerit, eros nisl faucibus velit, a tincidunt est sem eu nisi. Quisque nec arcu nec ligula gravida sollicitudin at ut nulla. Fusce nec sodales elit. Mauris in lorem magna. Sed interdum ornare ante.</a:t>
            </a:r>
            <a:endParaRPr sz="1100">
              <a:latin typeface="DM Sans"/>
              <a:ea typeface="DM Sans"/>
              <a:cs typeface="DM Sans"/>
              <a:sym typeface="DM Sans"/>
            </a:endParaRPr>
          </a:p>
        </p:txBody>
      </p:sp>
      <p:sp>
        <p:nvSpPr>
          <p:cNvPr id="120" name="Google Shape;120;p15"/>
          <p:cNvSpPr txBox="1"/>
          <p:nvPr/>
        </p:nvSpPr>
        <p:spPr>
          <a:xfrm>
            <a:off x="2684850" y="7450350"/>
            <a:ext cx="45000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700">
                <a:latin typeface="Bodoni Moda"/>
                <a:ea typeface="Bodoni Moda"/>
                <a:cs typeface="Bodoni Moda"/>
                <a:sym typeface="Bodoni Moda"/>
              </a:rPr>
              <a:t>Groom suit and accessories</a:t>
            </a:r>
            <a:endParaRPr b="1" sz="2700">
              <a:latin typeface="Bodoni Moda"/>
              <a:ea typeface="Bodoni Moda"/>
              <a:cs typeface="Bodoni Moda"/>
              <a:sym typeface="Bodoni Moda"/>
            </a:endParaRPr>
          </a:p>
        </p:txBody>
      </p:sp>
      <p:pic>
        <p:nvPicPr>
          <p:cNvPr id="121" name="Google Shape;121;p15"/>
          <p:cNvPicPr preferRelativeResize="0"/>
          <p:nvPr/>
        </p:nvPicPr>
        <p:blipFill rotWithShape="1">
          <a:blip r:embed="rId4">
            <a:alphaModFix/>
          </a:blip>
          <a:srcRect b="14835" l="0" r="2600" t="0"/>
          <a:stretch/>
        </p:blipFill>
        <p:spPr>
          <a:xfrm>
            <a:off x="360000" y="7523175"/>
            <a:ext cx="2160000" cy="2808827"/>
          </a:xfrm>
          <a:prstGeom prst="rect">
            <a:avLst/>
          </a:prstGeom>
          <a:noFill/>
          <a:ln>
            <a:noFill/>
          </a:ln>
        </p:spPr>
      </p:pic>
      <p:sp>
        <p:nvSpPr>
          <p:cNvPr id="122" name="Google Shape;122;p15"/>
          <p:cNvSpPr txBox="1"/>
          <p:nvPr/>
        </p:nvSpPr>
        <p:spPr>
          <a:xfrm>
            <a:off x="2700925" y="8070075"/>
            <a:ext cx="2160000" cy="2311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Nunc neque eu sem rabitur semper, augue a pretium velit tortor et tellus. Sed enim urna, commodo non sem id, auctor volutpat lectus. sed tincidunt bendum, diam justo congue enim, a pretium velit tortor et tellus. Sed enim urna, commodo non sem id, auctor volutpat lectus velit tortor et tellus sed tincidunt. Aenean a tellus tellus. Cras aliquet, quam quis masuada </a:t>
            </a:r>
            <a:endParaRPr sz="1100">
              <a:latin typeface="DM Sans"/>
              <a:ea typeface="DM Sans"/>
              <a:cs typeface="DM Sans"/>
              <a:sym typeface="DM Sans"/>
            </a:endParaRPr>
          </a:p>
        </p:txBody>
      </p:sp>
      <p:sp>
        <p:nvSpPr>
          <p:cNvPr id="123" name="Google Shape;123;p15"/>
          <p:cNvSpPr txBox="1"/>
          <p:nvPr/>
        </p:nvSpPr>
        <p:spPr>
          <a:xfrm>
            <a:off x="5051900" y="8070075"/>
            <a:ext cx="2160000" cy="2311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tellus. Sed enim urna, commodo non sem id, auctor volutpat lectus velit tortor et tellus sed tincidunt. Aenean a tellus tellus. Cras aliquet, quam quis masuada accumsan, risus metus lobortis purus, id sollicitudin nibh. Ut ac eros lectus. Morbi tortor lacus, lacinia ullamcorper pellentesque a, sollicitudin eget nisi. Vivamus pellentesque efficitur libero in posuere.</a:t>
            </a:r>
            <a:endParaRPr sz="1100">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6"/>
          <p:cNvPicPr preferRelativeResize="0"/>
          <p:nvPr/>
        </p:nvPicPr>
        <p:blipFill rotWithShape="1">
          <a:blip r:embed="rId3">
            <a:alphaModFix/>
          </a:blip>
          <a:srcRect b="18678" l="0" r="0" t="8557"/>
          <a:stretch/>
        </p:blipFill>
        <p:spPr>
          <a:xfrm>
            <a:off x="360000" y="2941275"/>
            <a:ext cx="2149950" cy="2347249"/>
          </a:xfrm>
          <a:prstGeom prst="rect">
            <a:avLst/>
          </a:prstGeom>
          <a:noFill/>
          <a:ln>
            <a:noFill/>
          </a:ln>
        </p:spPr>
      </p:pic>
      <p:pic>
        <p:nvPicPr>
          <p:cNvPr id="129" name="Google Shape;129;p16"/>
          <p:cNvPicPr preferRelativeResize="0"/>
          <p:nvPr/>
        </p:nvPicPr>
        <p:blipFill rotWithShape="1">
          <a:blip r:embed="rId4">
            <a:alphaModFix/>
          </a:blip>
          <a:srcRect b="27572" l="0" r="0" t="0"/>
          <a:stretch/>
        </p:blipFill>
        <p:spPr>
          <a:xfrm>
            <a:off x="2696850" y="2938050"/>
            <a:ext cx="2160000" cy="2347249"/>
          </a:xfrm>
          <a:prstGeom prst="rect">
            <a:avLst/>
          </a:prstGeom>
          <a:noFill/>
          <a:ln>
            <a:noFill/>
          </a:ln>
        </p:spPr>
      </p:pic>
      <p:pic>
        <p:nvPicPr>
          <p:cNvPr id="130" name="Google Shape;130;p16"/>
          <p:cNvPicPr preferRelativeResize="0"/>
          <p:nvPr/>
        </p:nvPicPr>
        <p:blipFill rotWithShape="1">
          <a:blip r:embed="rId5">
            <a:alphaModFix/>
          </a:blip>
          <a:srcRect b="1273" l="18762" r="21043" t="0"/>
          <a:stretch/>
        </p:blipFill>
        <p:spPr>
          <a:xfrm>
            <a:off x="5051900" y="2938050"/>
            <a:ext cx="2149949" cy="2350475"/>
          </a:xfrm>
          <a:prstGeom prst="rect">
            <a:avLst/>
          </a:prstGeom>
          <a:noFill/>
          <a:ln>
            <a:noFill/>
          </a:ln>
        </p:spPr>
      </p:pic>
      <p:cxnSp>
        <p:nvCxnSpPr>
          <p:cNvPr id="131" name="Google Shape;131;p16"/>
          <p:cNvCxnSpPr/>
          <p:nvPr/>
        </p:nvCxnSpPr>
        <p:spPr>
          <a:xfrm>
            <a:off x="360925" y="360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132" name="Google Shape;132;p16"/>
          <p:cNvCxnSpPr/>
          <p:nvPr/>
        </p:nvCxnSpPr>
        <p:spPr>
          <a:xfrm>
            <a:off x="360925" y="720000"/>
            <a:ext cx="6840000" cy="0"/>
          </a:xfrm>
          <a:prstGeom prst="straightConnector1">
            <a:avLst/>
          </a:prstGeom>
          <a:noFill/>
          <a:ln cap="flat" cmpd="sng" w="9525">
            <a:solidFill>
              <a:schemeClr val="dk1"/>
            </a:solidFill>
            <a:prstDash val="solid"/>
            <a:round/>
            <a:headEnd len="med" w="med" type="none"/>
            <a:tailEnd len="med" w="med" type="none"/>
          </a:ln>
        </p:spPr>
      </p:cxnSp>
      <p:sp>
        <p:nvSpPr>
          <p:cNvPr id="133" name="Google Shape;133;p16"/>
          <p:cNvSpPr txBox="1"/>
          <p:nvPr/>
        </p:nvSpPr>
        <p:spPr>
          <a:xfrm>
            <a:off x="360000" y="447600"/>
            <a:ext cx="216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Bodoni Moda"/>
                <a:ea typeface="Bodoni Moda"/>
                <a:cs typeface="Bodoni Moda"/>
                <a:sym typeface="Bodoni Moda"/>
              </a:rPr>
              <a:t>New York</a:t>
            </a:r>
            <a:endParaRPr b="1" sz="1200">
              <a:latin typeface="Bodoni Moda"/>
              <a:ea typeface="Bodoni Moda"/>
              <a:cs typeface="Bodoni Moda"/>
              <a:sym typeface="Bodoni Moda"/>
            </a:endParaRPr>
          </a:p>
        </p:txBody>
      </p:sp>
      <p:sp>
        <p:nvSpPr>
          <p:cNvPr id="134" name="Google Shape;134;p16"/>
          <p:cNvSpPr txBox="1"/>
          <p:nvPr/>
        </p:nvSpPr>
        <p:spPr>
          <a:xfrm>
            <a:off x="2700000" y="447600"/>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Bodoni Moda"/>
                <a:ea typeface="Bodoni Moda"/>
                <a:cs typeface="Bodoni Moda"/>
                <a:sym typeface="Bodoni Moda"/>
              </a:rPr>
              <a:t>Friday, 22 July 2021</a:t>
            </a:r>
            <a:endParaRPr b="1" sz="1200">
              <a:latin typeface="Bodoni Moda"/>
              <a:ea typeface="Bodoni Moda"/>
              <a:cs typeface="Bodoni Moda"/>
              <a:sym typeface="Bodoni Moda"/>
            </a:endParaRPr>
          </a:p>
        </p:txBody>
      </p:sp>
      <p:sp>
        <p:nvSpPr>
          <p:cNvPr id="135" name="Google Shape;135;p16"/>
          <p:cNvSpPr txBox="1"/>
          <p:nvPr/>
        </p:nvSpPr>
        <p:spPr>
          <a:xfrm>
            <a:off x="5467350" y="447600"/>
            <a:ext cx="17325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latin typeface="Bodoni Moda"/>
                <a:ea typeface="Bodoni Moda"/>
                <a:cs typeface="Bodoni Moda"/>
                <a:sym typeface="Bodoni Moda"/>
              </a:rPr>
              <a:t>12:00 PM</a:t>
            </a:r>
            <a:endParaRPr b="1" sz="1200">
              <a:latin typeface="Bodoni Moda"/>
              <a:ea typeface="Bodoni Moda"/>
              <a:cs typeface="Bodoni Moda"/>
              <a:sym typeface="Bodoni Moda"/>
            </a:endParaRPr>
          </a:p>
        </p:txBody>
      </p:sp>
      <p:sp>
        <p:nvSpPr>
          <p:cNvPr id="136" name="Google Shape;136;p16"/>
          <p:cNvSpPr txBox="1"/>
          <p:nvPr/>
        </p:nvSpPr>
        <p:spPr>
          <a:xfrm>
            <a:off x="361950" y="846075"/>
            <a:ext cx="6839100" cy="969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6300">
                <a:latin typeface="Bodoni Moda"/>
                <a:ea typeface="Bodoni Moda"/>
                <a:cs typeface="Bodoni Moda"/>
                <a:sym typeface="Bodoni Moda"/>
              </a:rPr>
              <a:t>Meet Our Parents</a:t>
            </a:r>
            <a:endParaRPr b="1" sz="6300">
              <a:latin typeface="Bodoni Moda"/>
              <a:ea typeface="Bodoni Moda"/>
              <a:cs typeface="Bodoni Moda"/>
              <a:sym typeface="Bodoni Moda"/>
            </a:endParaRPr>
          </a:p>
        </p:txBody>
      </p:sp>
      <p:sp>
        <p:nvSpPr>
          <p:cNvPr id="137" name="Google Shape;137;p16"/>
          <p:cNvSpPr txBox="1"/>
          <p:nvPr/>
        </p:nvSpPr>
        <p:spPr>
          <a:xfrm>
            <a:off x="361950" y="1875225"/>
            <a:ext cx="6839100" cy="558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DM Sans"/>
                <a:ea typeface="DM Sans"/>
                <a:cs typeface="DM Sans"/>
                <a:sym typeface="DM Sans"/>
              </a:rPr>
              <a:t>Morbi id scelerisque turpis. Ut in nisi ac ipsum blandit porttitor quis at diam. Nam dignissim at eros non tristique. Nam at tortor velit. Nunc auctor porttitor ipsum vitae lobortis. Donec consequat enim nec finibus maximus orci varius natoque penatibus.</a:t>
            </a:r>
            <a:endParaRPr sz="1100">
              <a:latin typeface="DM Sans"/>
              <a:ea typeface="DM Sans"/>
              <a:cs typeface="DM Sans"/>
              <a:sym typeface="DM Sans"/>
            </a:endParaRPr>
          </a:p>
        </p:txBody>
      </p:sp>
      <p:sp>
        <p:nvSpPr>
          <p:cNvPr id="138" name="Google Shape;138;p16"/>
          <p:cNvSpPr txBox="1"/>
          <p:nvPr/>
        </p:nvSpPr>
        <p:spPr>
          <a:xfrm>
            <a:off x="2684850" y="7786025"/>
            <a:ext cx="21903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ru" sz="2400">
                <a:latin typeface="Bodoni Moda"/>
                <a:ea typeface="Bodoni Moda"/>
                <a:cs typeface="Bodoni Moda"/>
                <a:sym typeface="Bodoni Moda"/>
              </a:rPr>
              <a:t>Brides Grandparents</a:t>
            </a:r>
            <a:endParaRPr b="1" sz="2400">
              <a:latin typeface="Bodoni Moda"/>
              <a:ea typeface="Bodoni Moda"/>
              <a:cs typeface="Bodoni Moda"/>
              <a:sym typeface="Bodoni Moda"/>
            </a:endParaRPr>
          </a:p>
        </p:txBody>
      </p:sp>
      <p:sp>
        <p:nvSpPr>
          <p:cNvPr id="139" name="Google Shape;139;p16"/>
          <p:cNvSpPr txBox="1"/>
          <p:nvPr/>
        </p:nvSpPr>
        <p:spPr>
          <a:xfrm>
            <a:off x="360000" y="6425850"/>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DM Sans"/>
                <a:ea typeface="DM Sans"/>
                <a:cs typeface="DM Sans"/>
                <a:sym typeface="DM Sans"/>
              </a:rPr>
              <a:t>Tincidunt bedum, diam justo congue enim, a pretium velit tortor et tellus. Nulla vulputate enim ut ante tempus, quis blandit purus tempor. </a:t>
            </a:r>
            <a:r>
              <a:rPr lang="ru" sz="1100">
                <a:solidFill>
                  <a:schemeClr val="dk1"/>
                </a:solidFill>
                <a:latin typeface="DM Sans"/>
                <a:ea typeface="DM Sans"/>
                <a:cs typeface="DM Sans"/>
                <a:sym typeface="DM Sans"/>
              </a:rPr>
              <a:t>Porttitor faucibus vitae at turpis.</a:t>
            </a:r>
            <a:endParaRPr sz="1100">
              <a:latin typeface="DM Sans"/>
              <a:ea typeface="DM Sans"/>
              <a:cs typeface="DM Sans"/>
              <a:sym typeface="DM Sans"/>
            </a:endParaRPr>
          </a:p>
        </p:txBody>
      </p:sp>
      <p:cxnSp>
        <p:nvCxnSpPr>
          <p:cNvPr id="140" name="Google Shape;140;p16"/>
          <p:cNvCxnSpPr/>
          <p:nvPr/>
        </p:nvCxnSpPr>
        <p:spPr>
          <a:xfrm>
            <a:off x="361950" y="2657475"/>
            <a:ext cx="6819900" cy="0"/>
          </a:xfrm>
          <a:prstGeom prst="straightConnector1">
            <a:avLst/>
          </a:prstGeom>
          <a:noFill/>
          <a:ln cap="flat" cmpd="sng" w="9525">
            <a:solidFill>
              <a:schemeClr val="dk1"/>
            </a:solidFill>
            <a:prstDash val="solid"/>
            <a:round/>
            <a:headEnd len="med" w="med" type="none"/>
            <a:tailEnd len="med" w="med" type="none"/>
          </a:ln>
        </p:spPr>
      </p:cxnSp>
      <p:sp>
        <p:nvSpPr>
          <p:cNvPr id="141" name="Google Shape;141;p16"/>
          <p:cNvSpPr txBox="1"/>
          <p:nvPr/>
        </p:nvSpPr>
        <p:spPr>
          <a:xfrm>
            <a:off x="361950" y="5517125"/>
            <a:ext cx="21501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400">
                <a:latin typeface="Bodoni Moda"/>
                <a:ea typeface="Bodoni Moda"/>
                <a:cs typeface="Bodoni Moda"/>
                <a:sym typeface="Bodoni Moda"/>
              </a:rPr>
              <a:t>Mother of</a:t>
            </a:r>
            <a:endParaRPr b="1" sz="2400">
              <a:latin typeface="Bodoni Moda"/>
              <a:ea typeface="Bodoni Moda"/>
              <a:cs typeface="Bodoni Moda"/>
              <a:sym typeface="Bodoni Moda"/>
            </a:endParaRPr>
          </a:p>
          <a:p>
            <a:pPr indent="0" lvl="0" marL="0" rtl="0" algn="ctr">
              <a:spcBef>
                <a:spcPts val="0"/>
              </a:spcBef>
              <a:spcAft>
                <a:spcPts val="0"/>
              </a:spcAft>
              <a:buNone/>
            </a:pPr>
            <a:r>
              <a:rPr b="1" lang="ru" sz="2400">
                <a:latin typeface="Bodoni Moda"/>
                <a:ea typeface="Bodoni Moda"/>
                <a:cs typeface="Bodoni Moda"/>
                <a:sym typeface="Bodoni Moda"/>
              </a:rPr>
              <a:t>the Bride</a:t>
            </a:r>
            <a:endParaRPr b="1" sz="2400">
              <a:latin typeface="Bodoni Moda"/>
              <a:ea typeface="Bodoni Moda"/>
              <a:cs typeface="Bodoni Moda"/>
              <a:sym typeface="Bodoni Moda"/>
            </a:endParaRPr>
          </a:p>
        </p:txBody>
      </p:sp>
      <p:sp>
        <p:nvSpPr>
          <p:cNvPr id="142" name="Google Shape;142;p16"/>
          <p:cNvSpPr txBox="1"/>
          <p:nvPr/>
        </p:nvSpPr>
        <p:spPr>
          <a:xfrm>
            <a:off x="2696850" y="5517125"/>
            <a:ext cx="21501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400">
                <a:latin typeface="Bodoni Moda"/>
                <a:ea typeface="Bodoni Moda"/>
                <a:cs typeface="Bodoni Moda"/>
                <a:sym typeface="Bodoni Moda"/>
              </a:rPr>
              <a:t>Groom's</a:t>
            </a:r>
            <a:endParaRPr b="1" sz="2400">
              <a:latin typeface="Bodoni Moda"/>
              <a:ea typeface="Bodoni Moda"/>
              <a:cs typeface="Bodoni Moda"/>
              <a:sym typeface="Bodoni Moda"/>
            </a:endParaRPr>
          </a:p>
          <a:p>
            <a:pPr indent="0" lvl="0" marL="0" rtl="0" algn="ctr">
              <a:spcBef>
                <a:spcPts val="0"/>
              </a:spcBef>
              <a:spcAft>
                <a:spcPts val="0"/>
              </a:spcAft>
              <a:buNone/>
            </a:pPr>
            <a:r>
              <a:rPr b="1" lang="ru" sz="2400">
                <a:latin typeface="Bodoni Moda"/>
                <a:ea typeface="Bodoni Moda"/>
                <a:cs typeface="Bodoni Moda"/>
                <a:sym typeface="Bodoni Moda"/>
              </a:rPr>
              <a:t>Grandparents</a:t>
            </a:r>
            <a:endParaRPr b="1" sz="2400">
              <a:latin typeface="Bodoni Moda"/>
              <a:ea typeface="Bodoni Moda"/>
              <a:cs typeface="Bodoni Moda"/>
              <a:sym typeface="Bodoni Moda"/>
            </a:endParaRPr>
          </a:p>
        </p:txBody>
      </p:sp>
      <p:sp>
        <p:nvSpPr>
          <p:cNvPr id="143" name="Google Shape;143;p16"/>
          <p:cNvSpPr txBox="1"/>
          <p:nvPr/>
        </p:nvSpPr>
        <p:spPr>
          <a:xfrm>
            <a:off x="5031750" y="5517125"/>
            <a:ext cx="21501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400">
                <a:latin typeface="Bodoni Moda"/>
                <a:ea typeface="Bodoni Moda"/>
                <a:cs typeface="Bodoni Moda"/>
                <a:sym typeface="Bodoni Moda"/>
              </a:rPr>
              <a:t>Parents of</a:t>
            </a:r>
            <a:endParaRPr b="1" sz="2400">
              <a:latin typeface="Bodoni Moda"/>
              <a:ea typeface="Bodoni Moda"/>
              <a:cs typeface="Bodoni Moda"/>
              <a:sym typeface="Bodoni Moda"/>
            </a:endParaRPr>
          </a:p>
          <a:p>
            <a:pPr indent="0" lvl="0" marL="0" rtl="0" algn="ctr">
              <a:spcBef>
                <a:spcPts val="0"/>
              </a:spcBef>
              <a:spcAft>
                <a:spcPts val="0"/>
              </a:spcAft>
              <a:buNone/>
            </a:pPr>
            <a:r>
              <a:rPr b="1" lang="ru" sz="2400">
                <a:latin typeface="Bodoni Moda"/>
                <a:ea typeface="Bodoni Moda"/>
                <a:cs typeface="Bodoni Moda"/>
                <a:sym typeface="Bodoni Moda"/>
              </a:rPr>
              <a:t>the Bride</a:t>
            </a:r>
            <a:endParaRPr b="1" sz="2400">
              <a:latin typeface="Bodoni Moda"/>
              <a:ea typeface="Bodoni Moda"/>
              <a:cs typeface="Bodoni Moda"/>
              <a:sym typeface="Bodoni Moda"/>
            </a:endParaRPr>
          </a:p>
        </p:txBody>
      </p:sp>
      <p:sp>
        <p:nvSpPr>
          <p:cNvPr id="144" name="Google Shape;144;p16"/>
          <p:cNvSpPr txBox="1"/>
          <p:nvPr/>
        </p:nvSpPr>
        <p:spPr>
          <a:xfrm>
            <a:off x="2701500" y="6425850"/>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Curabitur justo odio, porttitor in rhoncus sit amet, placerat varius massa. Suspendisse ac eros eget diam porttitor faucibus vitae at turpis. </a:t>
            </a:r>
            <a:r>
              <a:rPr lang="ru" sz="1100">
                <a:solidFill>
                  <a:schemeClr val="dk1"/>
                </a:solidFill>
                <a:latin typeface="DM Sans"/>
                <a:ea typeface="DM Sans"/>
                <a:cs typeface="DM Sans"/>
                <a:sym typeface="DM Sans"/>
              </a:rPr>
              <a:t>Interdum et malesuada fames ac ante ipsum primis.</a:t>
            </a:r>
            <a:endParaRPr sz="1100">
              <a:solidFill>
                <a:schemeClr val="dk1"/>
              </a:solidFill>
              <a:latin typeface="DM Sans"/>
              <a:ea typeface="DM Sans"/>
              <a:cs typeface="DM Sans"/>
              <a:sym typeface="DM Sans"/>
            </a:endParaRPr>
          </a:p>
        </p:txBody>
      </p:sp>
      <p:sp>
        <p:nvSpPr>
          <p:cNvPr id="145" name="Google Shape;145;p16"/>
          <p:cNvSpPr txBox="1"/>
          <p:nvPr/>
        </p:nvSpPr>
        <p:spPr>
          <a:xfrm>
            <a:off x="5043000" y="6425850"/>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Aliquam malesuada leo et suscipit laoreet. Donec id mauris magna. Interdum et malesuada fames ac ante ipsum primis. </a:t>
            </a:r>
            <a:r>
              <a:rPr lang="ru" sz="1100">
                <a:solidFill>
                  <a:schemeClr val="dk1"/>
                </a:solidFill>
                <a:latin typeface="DM Sans"/>
                <a:ea typeface="DM Sans"/>
                <a:cs typeface="DM Sans"/>
                <a:sym typeface="DM Sans"/>
              </a:rPr>
              <a:t>Suspendisse ac eros eget diam porttitor faucibus vitae at turpis.</a:t>
            </a:r>
            <a:endParaRPr sz="1100">
              <a:solidFill>
                <a:schemeClr val="dk1"/>
              </a:solidFill>
              <a:latin typeface="DM Sans"/>
              <a:ea typeface="DM Sans"/>
              <a:cs typeface="DM Sans"/>
              <a:sym typeface="DM Sans"/>
            </a:endParaRPr>
          </a:p>
        </p:txBody>
      </p:sp>
      <p:pic>
        <p:nvPicPr>
          <p:cNvPr id="146" name="Google Shape;146;p16"/>
          <p:cNvPicPr preferRelativeResize="0"/>
          <p:nvPr/>
        </p:nvPicPr>
        <p:blipFill rotWithShape="1">
          <a:blip r:embed="rId6">
            <a:alphaModFix/>
          </a:blip>
          <a:srcRect b="9280" l="2353" r="0" t="0"/>
          <a:stretch/>
        </p:blipFill>
        <p:spPr>
          <a:xfrm>
            <a:off x="360000" y="7820475"/>
            <a:ext cx="2150100" cy="2497577"/>
          </a:xfrm>
          <a:prstGeom prst="rect">
            <a:avLst/>
          </a:prstGeom>
          <a:noFill/>
          <a:ln>
            <a:noFill/>
          </a:ln>
        </p:spPr>
      </p:pic>
      <p:sp>
        <p:nvSpPr>
          <p:cNvPr id="147" name="Google Shape;147;p16"/>
          <p:cNvSpPr txBox="1"/>
          <p:nvPr/>
        </p:nvSpPr>
        <p:spPr>
          <a:xfrm>
            <a:off x="2701500" y="8652125"/>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DM Sans"/>
                <a:ea typeface="DM Sans"/>
                <a:cs typeface="DM Sans"/>
                <a:sym typeface="DM Sans"/>
              </a:rPr>
              <a:t>Curabitur vestibulum, lorem sit amet egestas vulputate, lacus dolor sagittis purus, nec euismod est lorem ullamcorper est. Sed vel justo vel dui malesuada placerat. </a:t>
            </a:r>
            <a:r>
              <a:rPr lang="ru" sz="1100">
                <a:solidFill>
                  <a:schemeClr val="dk1"/>
                </a:solidFill>
                <a:latin typeface="DM Sans"/>
                <a:ea typeface="DM Sans"/>
                <a:cs typeface="DM Sans"/>
                <a:sym typeface="DM Sans"/>
              </a:rPr>
              <a:t>Aliquam malesuada leo et suscipit laoreet suspendisse ac eros eget diam porttitor faucibus vitae at turpis. </a:t>
            </a:r>
            <a:endParaRPr sz="1100">
              <a:latin typeface="DM Sans"/>
              <a:ea typeface="DM Sans"/>
              <a:cs typeface="DM Sans"/>
              <a:sym typeface="DM Sans"/>
            </a:endParaRPr>
          </a:p>
        </p:txBody>
      </p:sp>
      <p:pic>
        <p:nvPicPr>
          <p:cNvPr id="148" name="Google Shape;148;p16"/>
          <p:cNvPicPr preferRelativeResize="0"/>
          <p:nvPr/>
        </p:nvPicPr>
        <p:blipFill rotWithShape="1">
          <a:blip r:embed="rId7">
            <a:alphaModFix/>
          </a:blip>
          <a:srcRect b="34336" l="2763" r="21730" t="7477"/>
          <a:stretch/>
        </p:blipFill>
        <p:spPr>
          <a:xfrm>
            <a:off x="5040000" y="7820475"/>
            <a:ext cx="2160000" cy="2497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cxnSp>
        <p:nvCxnSpPr>
          <p:cNvPr id="153" name="Google Shape;153;p17"/>
          <p:cNvCxnSpPr/>
          <p:nvPr/>
        </p:nvCxnSpPr>
        <p:spPr>
          <a:xfrm>
            <a:off x="360925" y="360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154" name="Google Shape;154;p17"/>
          <p:cNvCxnSpPr/>
          <p:nvPr/>
        </p:nvCxnSpPr>
        <p:spPr>
          <a:xfrm>
            <a:off x="360925" y="720000"/>
            <a:ext cx="6840000" cy="0"/>
          </a:xfrm>
          <a:prstGeom prst="straightConnector1">
            <a:avLst/>
          </a:prstGeom>
          <a:noFill/>
          <a:ln cap="flat" cmpd="sng" w="9525">
            <a:solidFill>
              <a:schemeClr val="dk1"/>
            </a:solidFill>
            <a:prstDash val="solid"/>
            <a:round/>
            <a:headEnd len="med" w="med" type="none"/>
            <a:tailEnd len="med" w="med" type="none"/>
          </a:ln>
        </p:spPr>
      </p:cxnSp>
      <p:sp>
        <p:nvSpPr>
          <p:cNvPr id="155" name="Google Shape;155;p17"/>
          <p:cNvSpPr txBox="1"/>
          <p:nvPr/>
        </p:nvSpPr>
        <p:spPr>
          <a:xfrm>
            <a:off x="360000" y="447600"/>
            <a:ext cx="216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Bodoni Moda"/>
                <a:ea typeface="Bodoni Moda"/>
                <a:cs typeface="Bodoni Moda"/>
                <a:sym typeface="Bodoni Moda"/>
              </a:rPr>
              <a:t>New York</a:t>
            </a:r>
            <a:endParaRPr b="1" sz="1200">
              <a:latin typeface="Bodoni Moda"/>
              <a:ea typeface="Bodoni Moda"/>
              <a:cs typeface="Bodoni Moda"/>
              <a:sym typeface="Bodoni Moda"/>
            </a:endParaRPr>
          </a:p>
        </p:txBody>
      </p:sp>
      <p:sp>
        <p:nvSpPr>
          <p:cNvPr id="156" name="Google Shape;156;p17"/>
          <p:cNvSpPr txBox="1"/>
          <p:nvPr/>
        </p:nvSpPr>
        <p:spPr>
          <a:xfrm>
            <a:off x="2700000" y="447600"/>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Bodoni Moda"/>
                <a:ea typeface="Bodoni Moda"/>
                <a:cs typeface="Bodoni Moda"/>
                <a:sym typeface="Bodoni Moda"/>
              </a:rPr>
              <a:t>Friday, 22 July 2021</a:t>
            </a:r>
            <a:endParaRPr b="1" sz="1200">
              <a:latin typeface="Bodoni Moda"/>
              <a:ea typeface="Bodoni Moda"/>
              <a:cs typeface="Bodoni Moda"/>
              <a:sym typeface="Bodoni Moda"/>
            </a:endParaRPr>
          </a:p>
        </p:txBody>
      </p:sp>
      <p:sp>
        <p:nvSpPr>
          <p:cNvPr id="157" name="Google Shape;157;p17"/>
          <p:cNvSpPr txBox="1"/>
          <p:nvPr/>
        </p:nvSpPr>
        <p:spPr>
          <a:xfrm>
            <a:off x="5467350" y="447600"/>
            <a:ext cx="17325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latin typeface="Bodoni Moda"/>
                <a:ea typeface="Bodoni Moda"/>
                <a:cs typeface="Bodoni Moda"/>
                <a:sym typeface="Bodoni Moda"/>
              </a:rPr>
              <a:t>12:00 PM</a:t>
            </a:r>
            <a:endParaRPr b="1" sz="1200">
              <a:latin typeface="Bodoni Moda"/>
              <a:ea typeface="Bodoni Moda"/>
              <a:cs typeface="Bodoni Moda"/>
              <a:sym typeface="Bodoni Moda"/>
            </a:endParaRPr>
          </a:p>
        </p:txBody>
      </p:sp>
      <p:sp>
        <p:nvSpPr>
          <p:cNvPr id="158" name="Google Shape;158;p17"/>
          <p:cNvSpPr txBox="1"/>
          <p:nvPr/>
        </p:nvSpPr>
        <p:spPr>
          <a:xfrm>
            <a:off x="361950" y="1008000"/>
            <a:ext cx="6839100" cy="461700"/>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r>
              <a:rPr b="1" lang="ru" sz="3000">
                <a:latin typeface="Bodoni Moda"/>
                <a:ea typeface="Bodoni Moda"/>
                <a:cs typeface="Bodoni Moda"/>
                <a:sym typeface="Bodoni Moda"/>
              </a:rPr>
              <a:t>Friends of the Groom</a:t>
            </a:r>
            <a:endParaRPr b="1" sz="3000">
              <a:latin typeface="Bodoni Moda"/>
              <a:ea typeface="Bodoni Moda"/>
              <a:cs typeface="Bodoni Moda"/>
              <a:sym typeface="Bodoni Moda"/>
            </a:endParaRPr>
          </a:p>
        </p:txBody>
      </p:sp>
      <p:pic>
        <p:nvPicPr>
          <p:cNvPr id="159" name="Google Shape;159;p17"/>
          <p:cNvPicPr preferRelativeResize="0"/>
          <p:nvPr/>
        </p:nvPicPr>
        <p:blipFill rotWithShape="1">
          <a:blip r:embed="rId3">
            <a:alphaModFix/>
          </a:blip>
          <a:srcRect b="17229" l="-89" r="90" t="11039"/>
          <a:stretch/>
        </p:blipFill>
        <p:spPr>
          <a:xfrm>
            <a:off x="360000" y="1757693"/>
            <a:ext cx="2160000" cy="2339999"/>
          </a:xfrm>
          <a:prstGeom prst="rect">
            <a:avLst/>
          </a:prstGeom>
          <a:noFill/>
          <a:ln>
            <a:noFill/>
          </a:ln>
        </p:spPr>
      </p:pic>
      <p:sp>
        <p:nvSpPr>
          <p:cNvPr id="160" name="Google Shape;160;p17"/>
          <p:cNvSpPr txBox="1"/>
          <p:nvPr/>
        </p:nvSpPr>
        <p:spPr>
          <a:xfrm>
            <a:off x="360450" y="4328550"/>
            <a:ext cx="21600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900">
                <a:latin typeface="Bodoni Moda"/>
                <a:ea typeface="Bodoni Moda"/>
                <a:cs typeface="Bodoni Moda"/>
                <a:sym typeface="Bodoni Moda"/>
              </a:rPr>
              <a:t>Jekson Thompson</a:t>
            </a:r>
            <a:endParaRPr b="1" sz="1900">
              <a:latin typeface="Bodoni Moda"/>
              <a:ea typeface="Bodoni Moda"/>
              <a:cs typeface="Bodoni Moda"/>
              <a:sym typeface="Bodoni Moda"/>
            </a:endParaRPr>
          </a:p>
        </p:txBody>
      </p:sp>
      <p:sp>
        <p:nvSpPr>
          <p:cNvPr id="161" name="Google Shape;161;p17"/>
          <p:cNvSpPr txBox="1"/>
          <p:nvPr/>
        </p:nvSpPr>
        <p:spPr>
          <a:xfrm>
            <a:off x="361950" y="4827225"/>
            <a:ext cx="21600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Donec lacinia, metus ut commodo facilisis, neque dui feugiat sapien, sed iaculis nunc neque eu sem curabitur semper.</a:t>
            </a:r>
            <a:endParaRPr sz="1100">
              <a:latin typeface="DM Sans"/>
              <a:ea typeface="DM Sans"/>
              <a:cs typeface="DM Sans"/>
              <a:sym typeface="DM Sans"/>
            </a:endParaRPr>
          </a:p>
        </p:txBody>
      </p:sp>
      <p:sp>
        <p:nvSpPr>
          <p:cNvPr id="162" name="Google Shape;162;p17"/>
          <p:cNvSpPr txBox="1"/>
          <p:nvPr/>
        </p:nvSpPr>
        <p:spPr>
          <a:xfrm>
            <a:off x="361950" y="5830725"/>
            <a:ext cx="6839100" cy="461700"/>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r>
              <a:rPr b="1" lang="ru" sz="3000">
                <a:latin typeface="Bodoni Moda"/>
                <a:ea typeface="Bodoni Moda"/>
                <a:cs typeface="Bodoni Moda"/>
                <a:sym typeface="Bodoni Moda"/>
              </a:rPr>
              <a:t>Friends of the Bride</a:t>
            </a:r>
            <a:endParaRPr b="1" sz="3000">
              <a:latin typeface="Bodoni Moda"/>
              <a:ea typeface="Bodoni Moda"/>
              <a:cs typeface="Bodoni Moda"/>
              <a:sym typeface="Bodoni Moda"/>
            </a:endParaRPr>
          </a:p>
        </p:txBody>
      </p:sp>
      <p:pic>
        <p:nvPicPr>
          <p:cNvPr id="163" name="Google Shape;163;p17"/>
          <p:cNvPicPr preferRelativeResize="0"/>
          <p:nvPr/>
        </p:nvPicPr>
        <p:blipFill rotWithShape="1">
          <a:blip r:embed="rId4">
            <a:alphaModFix/>
          </a:blip>
          <a:srcRect b="14453" l="0" r="0" t="14453"/>
          <a:stretch/>
        </p:blipFill>
        <p:spPr>
          <a:xfrm>
            <a:off x="360000" y="6589950"/>
            <a:ext cx="2160000" cy="2304000"/>
          </a:xfrm>
          <a:prstGeom prst="rect">
            <a:avLst/>
          </a:prstGeom>
          <a:noFill/>
          <a:ln>
            <a:noFill/>
          </a:ln>
        </p:spPr>
      </p:pic>
      <p:sp>
        <p:nvSpPr>
          <p:cNvPr id="164" name="Google Shape;164;p17"/>
          <p:cNvSpPr txBox="1"/>
          <p:nvPr/>
        </p:nvSpPr>
        <p:spPr>
          <a:xfrm>
            <a:off x="360450" y="9134325"/>
            <a:ext cx="21600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900">
                <a:latin typeface="Bodoni Moda"/>
                <a:ea typeface="Bodoni Moda"/>
                <a:cs typeface="Bodoni Moda"/>
                <a:sym typeface="Bodoni Moda"/>
              </a:rPr>
              <a:t>Rita Fisher</a:t>
            </a:r>
            <a:endParaRPr b="1" sz="1900">
              <a:latin typeface="Bodoni Moda"/>
              <a:ea typeface="Bodoni Moda"/>
              <a:cs typeface="Bodoni Moda"/>
              <a:sym typeface="Bodoni Moda"/>
            </a:endParaRPr>
          </a:p>
        </p:txBody>
      </p:sp>
      <p:sp>
        <p:nvSpPr>
          <p:cNvPr id="165" name="Google Shape;165;p17"/>
          <p:cNvSpPr txBox="1"/>
          <p:nvPr/>
        </p:nvSpPr>
        <p:spPr>
          <a:xfrm>
            <a:off x="361950" y="9623475"/>
            <a:ext cx="21600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Aliquam erat volutpat. Sed malesuada leo ut libero mollis pretium ted ac tortor eget. Augue sed tincidunt bibendum.</a:t>
            </a:r>
            <a:endParaRPr sz="1100">
              <a:latin typeface="DM Sans"/>
              <a:ea typeface="DM Sans"/>
              <a:cs typeface="DM Sans"/>
              <a:sym typeface="DM Sans"/>
            </a:endParaRPr>
          </a:p>
        </p:txBody>
      </p:sp>
      <p:sp>
        <p:nvSpPr>
          <p:cNvPr id="166" name="Google Shape;166;p17"/>
          <p:cNvSpPr txBox="1"/>
          <p:nvPr/>
        </p:nvSpPr>
        <p:spPr>
          <a:xfrm>
            <a:off x="2700750" y="9134325"/>
            <a:ext cx="21600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900">
                <a:latin typeface="Bodoni Moda"/>
                <a:ea typeface="Bodoni Moda"/>
                <a:cs typeface="Bodoni Moda"/>
                <a:sym typeface="Bodoni Moda"/>
              </a:rPr>
              <a:t>Dorothy Farmer</a:t>
            </a:r>
            <a:endParaRPr b="1" sz="1900">
              <a:latin typeface="Bodoni Moda"/>
              <a:ea typeface="Bodoni Moda"/>
              <a:cs typeface="Bodoni Moda"/>
              <a:sym typeface="Bodoni Moda"/>
            </a:endParaRPr>
          </a:p>
        </p:txBody>
      </p:sp>
      <p:sp>
        <p:nvSpPr>
          <p:cNvPr id="167" name="Google Shape;167;p17"/>
          <p:cNvSpPr txBox="1"/>
          <p:nvPr/>
        </p:nvSpPr>
        <p:spPr>
          <a:xfrm>
            <a:off x="2702250" y="9623475"/>
            <a:ext cx="21600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DM Sans"/>
                <a:ea typeface="DM Sans"/>
                <a:cs typeface="DM Sans"/>
                <a:sym typeface="DM Sans"/>
              </a:rPr>
              <a:t>Sed lectus nibh, tempor ut suscipit a, viverra molestie nisl. Quisque pellentesque tempus massa, aliquet.</a:t>
            </a:r>
            <a:endParaRPr sz="1100">
              <a:latin typeface="DM Sans"/>
              <a:ea typeface="DM Sans"/>
              <a:cs typeface="DM Sans"/>
              <a:sym typeface="DM Sans"/>
            </a:endParaRPr>
          </a:p>
        </p:txBody>
      </p:sp>
      <p:sp>
        <p:nvSpPr>
          <p:cNvPr id="168" name="Google Shape;168;p17"/>
          <p:cNvSpPr txBox="1"/>
          <p:nvPr/>
        </p:nvSpPr>
        <p:spPr>
          <a:xfrm>
            <a:off x="5041050" y="9134325"/>
            <a:ext cx="21600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900">
                <a:latin typeface="Bodoni Moda"/>
                <a:ea typeface="Bodoni Moda"/>
                <a:cs typeface="Bodoni Moda"/>
                <a:sym typeface="Bodoni Moda"/>
              </a:rPr>
              <a:t>Sandra Freeman</a:t>
            </a:r>
            <a:endParaRPr b="1" sz="1900">
              <a:latin typeface="Bodoni Moda"/>
              <a:ea typeface="Bodoni Moda"/>
              <a:cs typeface="Bodoni Moda"/>
              <a:sym typeface="Bodoni Moda"/>
            </a:endParaRPr>
          </a:p>
        </p:txBody>
      </p:sp>
      <p:sp>
        <p:nvSpPr>
          <p:cNvPr id="169" name="Google Shape;169;p17"/>
          <p:cNvSpPr txBox="1"/>
          <p:nvPr/>
        </p:nvSpPr>
        <p:spPr>
          <a:xfrm>
            <a:off x="5042550" y="9623475"/>
            <a:ext cx="21600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Donec lacinia, metus ut commodo facilisis, neque dui feugiat sapien, sed iaculis nunc neque eu sem curabitur semper.</a:t>
            </a:r>
            <a:endParaRPr sz="1100">
              <a:solidFill>
                <a:schemeClr val="dk1"/>
              </a:solidFill>
              <a:latin typeface="DM Sans"/>
              <a:ea typeface="DM Sans"/>
              <a:cs typeface="DM Sans"/>
              <a:sym typeface="DM Sans"/>
            </a:endParaRPr>
          </a:p>
          <a:p>
            <a:pPr indent="0" lvl="0" marL="0" rtl="0" algn="just">
              <a:lnSpc>
                <a:spcPct val="115000"/>
              </a:lnSpc>
              <a:spcBef>
                <a:spcPts val="0"/>
              </a:spcBef>
              <a:spcAft>
                <a:spcPts val="0"/>
              </a:spcAft>
              <a:buNone/>
            </a:pPr>
            <a:r>
              <a:t/>
            </a:r>
            <a:endParaRPr sz="1100">
              <a:latin typeface="DM Sans"/>
              <a:ea typeface="DM Sans"/>
              <a:cs typeface="DM Sans"/>
              <a:sym typeface="DM Sans"/>
            </a:endParaRPr>
          </a:p>
        </p:txBody>
      </p:sp>
      <p:pic>
        <p:nvPicPr>
          <p:cNvPr id="170" name="Google Shape;170;p17"/>
          <p:cNvPicPr preferRelativeResize="0"/>
          <p:nvPr/>
        </p:nvPicPr>
        <p:blipFill rotWithShape="1">
          <a:blip r:embed="rId5">
            <a:alphaModFix/>
          </a:blip>
          <a:srcRect b="18830" l="0" r="0" t="8967"/>
          <a:stretch/>
        </p:blipFill>
        <p:spPr>
          <a:xfrm>
            <a:off x="2702250" y="1757700"/>
            <a:ext cx="2160000" cy="2339999"/>
          </a:xfrm>
          <a:prstGeom prst="rect">
            <a:avLst/>
          </a:prstGeom>
          <a:noFill/>
          <a:ln>
            <a:noFill/>
          </a:ln>
        </p:spPr>
      </p:pic>
      <p:sp>
        <p:nvSpPr>
          <p:cNvPr id="171" name="Google Shape;171;p17"/>
          <p:cNvSpPr txBox="1"/>
          <p:nvPr/>
        </p:nvSpPr>
        <p:spPr>
          <a:xfrm>
            <a:off x="2701500" y="4328550"/>
            <a:ext cx="21600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900">
                <a:latin typeface="Bodoni Moda"/>
                <a:ea typeface="Bodoni Moda"/>
                <a:cs typeface="Bodoni Moda"/>
                <a:sym typeface="Bodoni Moda"/>
              </a:rPr>
              <a:t>Ryan Barnes</a:t>
            </a:r>
            <a:endParaRPr b="1" sz="1900">
              <a:latin typeface="Bodoni Moda"/>
              <a:ea typeface="Bodoni Moda"/>
              <a:cs typeface="Bodoni Moda"/>
              <a:sym typeface="Bodoni Moda"/>
            </a:endParaRPr>
          </a:p>
        </p:txBody>
      </p:sp>
      <p:sp>
        <p:nvSpPr>
          <p:cNvPr id="172" name="Google Shape;172;p17"/>
          <p:cNvSpPr txBox="1"/>
          <p:nvPr/>
        </p:nvSpPr>
        <p:spPr>
          <a:xfrm>
            <a:off x="2703000" y="4827225"/>
            <a:ext cx="21600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DM Sans"/>
                <a:ea typeface="DM Sans"/>
                <a:cs typeface="DM Sans"/>
                <a:sym typeface="DM Sans"/>
              </a:rPr>
              <a:t>Sed lectus nibh, tempor ut suscipit a, viverra molestie nisl. Quisque pellentesque tempus massa, aliquet.</a:t>
            </a:r>
            <a:endParaRPr sz="1100">
              <a:latin typeface="DM Sans"/>
              <a:ea typeface="DM Sans"/>
              <a:cs typeface="DM Sans"/>
              <a:sym typeface="DM Sans"/>
            </a:endParaRPr>
          </a:p>
        </p:txBody>
      </p:sp>
      <p:sp>
        <p:nvSpPr>
          <p:cNvPr id="173" name="Google Shape;173;p17"/>
          <p:cNvSpPr txBox="1"/>
          <p:nvPr/>
        </p:nvSpPr>
        <p:spPr>
          <a:xfrm>
            <a:off x="5042550" y="4328550"/>
            <a:ext cx="21600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000">
                <a:latin typeface="Bodoni Moda"/>
                <a:ea typeface="Bodoni Moda"/>
                <a:cs typeface="Bodoni Moda"/>
                <a:sym typeface="Bodoni Moda"/>
              </a:rPr>
              <a:t>Robert Becker</a:t>
            </a:r>
            <a:endParaRPr b="1" sz="2000">
              <a:latin typeface="Bodoni Moda"/>
              <a:ea typeface="Bodoni Moda"/>
              <a:cs typeface="Bodoni Moda"/>
              <a:sym typeface="Bodoni Moda"/>
            </a:endParaRPr>
          </a:p>
        </p:txBody>
      </p:sp>
      <p:sp>
        <p:nvSpPr>
          <p:cNvPr id="174" name="Google Shape;174;p17"/>
          <p:cNvSpPr txBox="1"/>
          <p:nvPr/>
        </p:nvSpPr>
        <p:spPr>
          <a:xfrm>
            <a:off x="5044050" y="4827225"/>
            <a:ext cx="21600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DM Sans"/>
                <a:ea typeface="DM Sans"/>
                <a:cs typeface="DM Sans"/>
                <a:sym typeface="DM Sans"/>
              </a:rPr>
              <a:t>Nulla vulputate enim ut ante tempus, quis blandit purus tempor. Integer sollicitudin nunc tristique massa.</a:t>
            </a:r>
            <a:endParaRPr sz="1100">
              <a:latin typeface="DM Sans"/>
              <a:ea typeface="DM Sans"/>
              <a:cs typeface="DM Sans"/>
              <a:sym typeface="DM Sans"/>
            </a:endParaRPr>
          </a:p>
        </p:txBody>
      </p:sp>
      <p:pic>
        <p:nvPicPr>
          <p:cNvPr id="175" name="Google Shape;175;p17"/>
          <p:cNvPicPr preferRelativeResize="0"/>
          <p:nvPr/>
        </p:nvPicPr>
        <p:blipFill rotWithShape="1">
          <a:blip r:embed="rId6">
            <a:alphaModFix/>
          </a:blip>
          <a:srcRect b="36978" l="16582" r="16582" t="14695"/>
          <a:stretch/>
        </p:blipFill>
        <p:spPr>
          <a:xfrm>
            <a:off x="5044050" y="1757700"/>
            <a:ext cx="2160000" cy="2339999"/>
          </a:xfrm>
          <a:prstGeom prst="rect">
            <a:avLst/>
          </a:prstGeom>
          <a:noFill/>
          <a:ln>
            <a:noFill/>
          </a:ln>
        </p:spPr>
      </p:pic>
      <p:pic>
        <p:nvPicPr>
          <p:cNvPr id="176" name="Google Shape;176;p17"/>
          <p:cNvPicPr preferRelativeResize="0"/>
          <p:nvPr/>
        </p:nvPicPr>
        <p:blipFill rotWithShape="1">
          <a:blip r:embed="rId7">
            <a:alphaModFix/>
          </a:blip>
          <a:srcRect b="27197" l="4454" r="11342" t="12897"/>
          <a:stretch/>
        </p:blipFill>
        <p:spPr>
          <a:xfrm>
            <a:off x="2700000" y="6589950"/>
            <a:ext cx="2160001" cy="2304000"/>
          </a:xfrm>
          <a:prstGeom prst="rect">
            <a:avLst/>
          </a:prstGeom>
          <a:noFill/>
          <a:ln>
            <a:noFill/>
          </a:ln>
        </p:spPr>
      </p:pic>
      <p:pic>
        <p:nvPicPr>
          <p:cNvPr id="177" name="Google Shape;177;p17"/>
          <p:cNvPicPr preferRelativeResize="0"/>
          <p:nvPr/>
        </p:nvPicPr>
        <p:blipFill rotWithShape="1">
          <a:blip r:embed="rId8">
            <a:alphaModFix/>
          </a:blip>
          <a:srcRect b="13852" l="37616" r="8553" t="0"/>
          <a:stretch/>
        </p:blipFill>
        <p:spPr>
          <a:xfrm>
            <a:off x="5039850" y="6580625"/>
            <a:ext cx="2160000" cy="2304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p:nvPr/>
        </p:nvSpPr>
        <p:spPr>
          <a:xfrm>
            <a:off x="361950" y="1009650"/>
            <a:ext cx="2160000" cy="9322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3" name="Google Shape;183;p18"/>
          <p:cNvCxnSpPr/>
          <p:nvPr/>
        </p:nvCxnSpPr>
        <p:spPr>
          <a:xfrm>
            <a:off x="360925" y="360000"/>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184" name="Google Shape;184;p18"/>
          <p:cNvCxnSpPr/>
          <p:nvPr/>
        </p:nvCxnSpPr>
        <p:spPr>
          <a:xfrm>
            <a:off x="360925" y="720000"/>
            <a:ext cx="6840000" cy="0"/>
          </a:xfrm>
          <a:prstGeom prst="straightConnector1">
            <a:avLst/>
          </a:prstGeom>
          <a:noFill/>
          <a:ln cap="flat" cmpd="sng" w="9525">
            <a:solidFill>
              <a:schemeClr val="dk1"/>
            </a:solidFill>
            <a:prstDash val="solid"/>
            <a:round/>
            <a:headEnd len="med" w="med" type="none"/>
            <a:tailEnd len="med" w="med" type="none"/>
          </a:ln>
        </p:spPr>
      </p:cxnSp>
      <p:sp>
        <p:nvSpPr>
          <p:cNvPr id="185" name="Google Shape;185;p18"/>
          <p:cNvSpPr txBox="1"/>
          <p:nvPr/>
        </p:nvSpPr>
        <p:spPr>
          <a:xfrm>
            <a:off x="360000" y="447600"/>
            <a:ext cx="2160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Bodoni Moda"/>
                <a:ea typeface="Bodoni Moda"/>
                <a:cs typeface="Bodoni Moda"/>
                <a:sym typeface="Bodoni Moda"/>
              </a:rPr>
              <a:t>New York</a:t>
            </a:r>
            <a:endParaRPr b="1" sz="1200">
              <a:latin typeface="Bodoni Moda"/>
              <a:ea typeface="Bodoni Moda"/>
              <a:cs typeface="Bodoni Moda"/>
              <a:sym typeface="Bodoni Moda"/>
            </a:endParaRPr>
          </a:p>
        </p:txBody>
      </p:sp>
      <p:sp>
        <p:nvSpPr>
          <p:cNvPr id="186" name="Google Shape;186;p18"/>
          <p:cNvSpPr txBox="1"/>
          <p:nvPr/>
        </p:nvSpPr>
        <p:spPr>
          <a:xfrm>
            <a:off x="2700000" y="447600"/>
            <a:ext cx="2160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200">
                <a:latin typeface="Bodoni Moda"/>
                <a:ea typeface="Bodoni Moda"/>
                <a:cs typeface="Bodoni Moda"/>
                <a:sym typeface="Bodoni Moda"/>
              </a:rPr>
              <a:t>Friday, 22 July 2021</a:t>
            </a:r>
            <a:endParaRPr b="1" sz="1200">
              <a:latin typeface="Bodoni Moda"/>
              <a:ea typeface="Bodoni Moda"/>
              <a:cs typeface="Bodoni Moda"/>
              <a:sym typeface="Bodoni Moda"/>
            </a:endParaRPr>
          </a:p>
        </p:txBody>
      </p:sp>
      <p:sp>
        <p:nvSpPr>
          <p:cNvPr id="187" name="Google Shape;187;p18"/>
          <p:cNvSpPr txBox="1"/>
          <p:nvPr/>
        </p:nvSpPr>
        <p:spPr>
          <a:xfrm>
            <a:off x="5467350" y="447600"/>
            <a:ext cx="17325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latin typeface="Bodoni Moda"/>
                <a:ea typeface="Bodoni Moda"/>
                <a:cs typeface="Bodoni Moda"/>
                <a:sym typeface="Bodoni Moda"/>
              </a:rPr>
              <a:t>12:00 PM</a:t>
            </a:r>
            <a:endParaRPr b="1" sz="1200">
              <a:latin typeface="Bodoni Moda"/>
              <a:ea typeface="Bodoni Moda"/>
              <a:cs typeface="Bodoni Moda"/>
              <a:sym typeface="Bodoni Moda"/>
            </a:endParaRPr>
          </a:p>
        </p:txBody>
      </p:sp>
      <p:sp>
        <p:nvSpPr>
          <p:cNvPr id="188" name="Google Shape;188;p18"/>
          <p:cNvSpPr txBox="1"/>
          <p:nvPr/>
        </p:nvSpPr>
        <p:spPr>
          <a:xfrm>
            <a:off x="2671425" y="922275"/>
            <a:ext cx="45582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200">
                <a:latin typeface="Bodoni Moda"/>
                <a:ea typeface="Bodoni Moda"/>
                <a:cs typeface="Bodoni Moda"/>
                <a:sym typeface="Bodoni Moda"/>
              </a:rPr>
              <a:t>Wedding Word Search</a:t>
            </a:r>
            <a:endParaRPr b="1" sz="3200">
              <a:latin typeface="Bodoni Moda"/>
              <a:ea typeface="Bodoni Moda"/>
              <a:cs typeface="Bodoni Moda"/>
              <a:sym typeface="Bodoni Moda"/>
            </a:endParaRPr>
          </a:p>
        </p:txBody>
      </p:sp>
      <p:grpSp>
        <p:nvGrpSpPr>
          <p:cNvPr id="189" name="Google Shape;189;p18"/>
          <p:cNvGrpSpPr/>
          <p:nvPr/>
        </p:nvGrpSpPr>
        <p:grpSpPr>
          <a:xfrm>
            <a:off x="2700000" y="1599975"/>
            <a:ext cx="4500900" cy="2224200"/>
            <a:chOff x="2700000" y="1704750"/>
            <a:chExt cx="4500900" cy="2224200"/>
          </a:xfrm>
        </p:grpSpPr>
        <p:sp>
          <p:nvSpPr>
            <p:cNvPr id="190" name="Google Shape;190;p18"/>
            <p:cNvSpPr/>
            <p:nvPr/>
          </p:nvSpPr>
          <p:spPr>
            <a:xfrm>
              <a:off x="2700000" y="1704750"/>
              <a:ext cx="4500900" cy="2224200"/>
            </a:xfrm>
            <a:prstGeom prst="rect">
              <a:avLst/>
            </a:prstGeom>
            <a:solidFill>
              <a:srgbClr val="FAE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txBox="1"/>
            <p:nvPr/>
          </p:nvSpPr>
          <p:spPr>
            <a:xfrm>
              <a:off x="2876550"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IOWERJOIWEJ</a:t>
              </a:r>
              <a:endParaRPr b="1" sz="1000">
                <a:latin typeface="DM Sans"/>
                <a:ea typeface="DM Sans"/>
                <a:cs typeface="DM Sans"/>
                <a:sym typeface="DM Sans"/>
              </a:endParaRPr>
            </a:p>
          </p:txBody>
        </p:sp>
        <p:sp>
          <p:nvSpPr>
            <p:cNvPr id="192" name="Google Shape;192;p18"/>
            <p:cNvSpPr txBox="1"/>
            <p:nvPr/>
          </p:nvSpPr>
          <p:spPr>
            <a:xfrm>
              <a:off x="3044429"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NBRWEDDINGH</a:t>
              </a:r>
              <a:endParaRPr b="1" sz="1000">
                <a:latin typeface="DM Sans"/>
                <a:ea typeface="DM Sans"/>
                <a:cs typeface="DM Sans"/>
                <a:sym typeface="DM Sans"/>
              </a:endParaRPr>
            </a:p>
          </p:txBody>
        </p:sp>
        <p:sp>
          <p:nvSpPr>
            <p:cNvPr id="193" name="Google Shape;193;p18"/>
            <p:cNvSpPr txBox="1"/>
            <p:nvPr/>
          </p:nvSpPr>
          <p:spPr>
            <a:xfrm>
              <a:off x="3212308"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WUNERUQOQHN</a:t>
              </a:r>
              <a:endParaRPr b="1" sz="1000">
                <a:latin typeface="DM Sans"/>
                <a:ea typeface="DM Sans"/>
                <a:cs typeface="DM Sans"/>
                <a:sym typeface="DM Sans"/>
              </a:endParaRPr>
            </a:p>
          </p:txBody>
        </p:sp>
        <p:sp>
          <p:nvSpPr>
            <p:cNvPr id="194" name="Google Shape;194;p18"/>
            <p:cNvSpPr txBox="1"/>
            <p:nvPr/>
          </p:nvSpPr>
          <p:spPr>
            <a:xfrm>
              <a:off x="3380188"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MNUGNWHWERU</a:t>
              </a:r>
              <a:endParaRPr b="1" sz="1000">
                <a:latin typeface="DM Sans"/>
                <a:ea typeface="DM Sans"/>
                <a:cs typeface="DM Sans"/>
                <a:sym typeface="DM Sans"/>
              </a:endParaRPr>
            </a:p>
          </p:txBody>
        </p:sp>
        <p:sp>
          <p:nvSpPr>
            <p:cNvPr id="195" name="Google Shape;195;p18"/>
            <p:cNvSpPr txBox="1"/>
            <p:nvPr/>
          </p:nvSpPr>
          <p:spPr>
            <a:xfrm>
              <a:off x="3548067"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solidFill>
                    <a:schemeClr val="dk1"/>
                  </a:solidFill>
                  <a:latin typeface="DM Sans"/>
                  <a:ea typeface="DM Sans"/>
                  <a:cs typeface="DM Sans"/>
                  <a:sym typeface="DM Sans"/>
                </a:rPr>
                <a:t>L</a:t>
              </a:r>
              <a:endParaRPr b="1" sz="1000">
                <a:solidFill>
                  <a:schemeClr val="dk1"/>
                </a:solidFill>
                <a:latin typeface="DM Sans"/>
                <a:ea typeface="DM Sans"/>
                <a:cs typeface="DM Sans"/>
                <a:sym typeface="DM Sans"/>
              </a:endParaRPr>
            </a:p>
            <a:p>
              <a:pPr indent="0" lvl="0" marL="0" rtl="0" algn="ctr">
                <a:lnSpc>
                  <a:spcPct val="115000"/>
                </a:lnSpc>
                <a:spcBef>
                  <a:spcPts val="0"/>
                </a:spcBef>
                <a:spcAft>
                  <a:spcPts val="0"/>
                </a:spcAft>
                <a:buNone/>
              </a:pPr>
              <a:r>
                <a:rPr b="1" lang="ru" sz="1000">
                  <a:solidFill>
                    <a:schemeClr val="dk1"/>
                  </a:solidFill>
                  <a:latin typeface="DM Sans"/>
                  <a:ea typeface="DM Sans"/>
                  <a:cs typeface="DM Sans"/>
                  <a:sym typeface="DM Sans"/>
                </a:rPr>
                <a:t>RMNOEMVUSE</a:t>
              </a:r>
              <a:endParaRPr b="1" sz="1000">
                <a:latin typeface="DM Sans"/>
                <a:ea typeface="DM Sans"/>
                <a:cs typeface="DM Sans"/>
                <a:sym typeface="DM Sans"/>
              </a:endParaRPr>
            </a:p>
          </p:txBody>
        </p:sp>
        <p:sp>
          <p:nvSpPr>
            <p:cNvPr id="196" name="Google Shape;196;p18"/>
            <p:cNvSpPr txBox="1"/>
            <p:nvPr/>
          </p:nvSpPr>
          <p:spPr>
            <a:xfrm>
              <a:off x="3715946"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GROINSARETH</a:t>
              </a:r>
              <a:endParaRPr b="1" sz="1000">
                <a:latin typeface="DM Sans"/>
                <a:ea typeface="DM Sans"/>
                <a:cs typeface="DM Sans"/>
                <a:sym typeface="DM Sans"/>
              </a:endParaRPr>
            </a:p>
          </p:txBody>
        </p:sp>
        <p:sp>
          <p:nvSpPr>
            <p:cNvPr id="197" name="Google Shape;197;p18"/>
            <p:cNvSpPr txBox="1"/>
            <p:nvPr/>
          </p:nvSpPr>
          <p:spPr>
            <a:xfrm>
              <a:off x="3883825"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CIOR</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J</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A</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LPRQM</a:t>
              </a:r>
              <a:endParaRPr b="1" sz="1000">
                <a:latin typeface="DM Sans"/>
                <a:ea typeface="DM Sans"/>
                <a:cs typeface="DM Sans"/>
                <a:sym typeface="DM Sans"/>
              </a:endParaRPr>
            </a:p>
          </p:txBody>
        </p:sp>
        <p:sp>
          <p:nvSpPr>
            <p:cNvPr id="198" name="Google Shape;198;p18"/>
            <p:cNvSpPr txBox="1"/>
            <p:nvPr/>
          </p:nvSpPr>
          <p:spPr>
            <a:xfrm>
              <a:off x="4051704"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HERMSTGHROF</a:t>
              </a:r>
              <a:endParaRPr b="1" sz="1000">
                <a:latin typeface="DM Sans"/>
                <a:ea typeface="DM Sans"/>
                <a:cs typeface="DM Sans"/>
                <a:sym typeface="DM Sans"/>
              </a:endParaRPr>
            </a:p>
          </p:txBody>
        </p:sp>
        <p:sp>
          <p:nvSpPr>
            <p:cNvPr id="199" name="Google Shape;199;p18"/>
            <p:cNvSpPr txBox="1"/>
            <p:nvPr/>
          </p:nvSpPr>
          <p:spPr>
            <a:xfrm>
              <a:off x="4219583"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AHGCR</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EOAX</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L</a:t>
              </a:r>
              <a:endParaRPr b="1" sz="1000">
                <a:latin typeface="DM Sans"/>
                <a:ea typeface="DM Sans"/>
                <a:cs typeface="DM Sans"/>
                <a:sym typeface="DM Sans"/>
              </a:endParaRPr>
            </a:p>
          </p:txBody>
        </p:sp>
        <p:sp>
          <p:nvSpPr>
            <p:cNvPr id="200" name="Google Shape;200;p18"/>
            <p:cNvSpPr txBox="1"/>
            <p:nvPr/>
          </p:nvSpPr>
          <p:spPr>
            <a:xfrm>
              <a:off x="4387463"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PGBWMNPTDSO</a:t>
              </a:r>
              <a:endParaRPr b="1" sz="1000">
                <a:latin typeface="DM Sans"/>
                <a:ea typeface="DM Sans"/>
                <a:cs typeface="DM Sans"/>
                <a:sym typeface="DM Sans"/>
              </a:endParaRPr>
            </a:p>
          </p:txBody>
        </p:sp>
        <p:sp>
          <p:nvSpPr>
            <p:cNvPr id="201" name="Google Shape;201;p18"/>
            <p:cNvSpPr txBox="1"/>
            <p:nvPr/>
          </p:nvSpPr>
          <p:spPr>
            <a:xfrm>
              <a:off x="4555342"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EYMOI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RBOERW</a:t>
              </a:r>
              <a:endParaRPr b="1" sz="1000">
                <a:latin typeface="DM Sans"/>
                <a:ea typeface="DM Sans"/>
                <a:cs typeface="DM Sans"/>
                <a:sym typeface="DM Sans"/>
              </a:endParaRPr>
            </a:p>
          </p:txBody>
        </p:sp>
        <p:sp>
          <p:nvSpPr>
            <p:cNvPr id="202" name="Google Shape;202;p18"/>
            <p:cNvSpPr txBox="1"/>
            <p:nvPr/>
          </p:nvSpPr>
          <p:spPr>
            <a:xfrm>
              <a:off x="4723221"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S</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TOR</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SHEE</a:t>
              </a:r>
              <a:endParaRPr b="1" sz="1000">
                <a:latin typeface="DM Sans"/>
                <a:ea typeface="DM Sans"/>
                <a:cs typeface="DM Sans"/>
                <a:sym typeface="DM Sans"/>
              </a:endParaRPr>
            </a:p>
          </p:txBody>
        </p:sp>
        <p:sp>
          <p:nvSpPr>
            <p:cNvPr id="203" name="Google Shape;203;p18"/>
            <p:cNvSpPr txBox="1"/>
            <p:nvPr/>
          </p:nvSpPr>
          <p:spPr>
            <a:xfrm>
              <a:off x="4891100"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SOK</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LWERXR</a:t>
              </a:r>
              <a:endParaRPr b="1" sz="1000">
                <a:latin typeface="DM Sans"/>
                <a:ea typeface="DM Sans"/>
                <a:cs typeface="DM Sans"/>
                <a:sym typeface="DM Sans"/>
              </a:endParaRPr>
            </a:p>
          </p:txBody>
        </p:sp>
        <p:sp>
          <p:nvSpPr>
            <p:cNvPr id="204" name="Google Shape;204;p18"/>
            <p:cNvSpPr txBox="1"/>
            <p:nvPr/>
          </p:nvSpPr>
          <p:spPr>
            <a:xfrm>
              <a:off x="5058979" y="1776188"/>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KPLDEWMFDES</a:t>
              </a:r>
              <a:endParaRPr b="1" sz="1000">
                <a:latin typeface="DM Sans"/>
                <a:ea typeface="DM Sans"/>
                <a:cs typeface="DM Sans"/>
                <a:sym typeface="DM Sans"/>
              </a:endParaRPr>
            </a:p>
          </p:txBody>
        </p:sp>
        <p:sp>
          <p:nvSpPr>
            <p:cNvPr id="205" name="Google Shape;205;p18"/>
            <p:cNvSpPr txBox="1"/>
            <p:nvPr/>
          </p:nvSpPr>
          <p:spPr>
            <a:xfrm>
              <a:off x="5226858"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BNEUIOWEOWC</a:t>
              </a:r>
              <a:endParaRPr b="1" sz="1000">
                <a:latin typeface="DM Sans"/>
                <a:ea typeface="DM Sans"/>
                <a:cs typeface="DM Sans"/>
                <a:sym typeface="DM Sans"/>
              </a:endParaRPr>
            </a:p>
          </p:txBody>
        </p:sp>
        <p:sp>
          <p:nvSpPr>
            <p:cNvPr id="206" name="Google Shape;206;p18"/>
            <p:cNvSpPr txBox="1"/>
            <p:nvPr/>
          </p:nvSpPr>
          <p:spPr>
            <a:xfrm>
              <a:off x="5394738"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PGUNYVRBOOP</a:t>
              </a:r>
              <a:endParaRPr b="1" sz="1000">
                <a:latin typeface="DM Sans"/>
                <a:ea typeface="DM Sans"/>
                <a:cs typeface="DM Sans"/>
                <a:sym typeface="DM Sans"/>
              </a:endParaRPr>
            </a:p>
          </p:txBody>
        </p:sp>
        <p:sp>
          <p:nvSpPr>
            <p:cNvPr id="207" name="Google Shape;207;p18"/>
            <p:cNvSpPr txBox="1"/>
            <p:nvPr/>
          </p:nvSpPr>
          <p:spPr>
            <a:xfrm>
              <a:off x="5562617"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T</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ROAZT</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VWEU</a:t>
              </a:r>
              <a:endParaRPr b="1" sz="1000">
                <a:latin typeface="DM Sans"/>
                <a:ea typeface="DM Sans"/>
                <a:cs typeface="DM Sans"/>
                <a:sym typeface="DM Sans"/>
              </a:endParaRPr>
            </a:p>
          </p:txBody>
        </p:sp>
        <p:sp>
          <p:nvSpPr>
            <p:cNvPr id="208" name="Google Shape;208;p18"/>
            <p:cNvSpPr txBox="1"/>
            <p:nvPr/>
          </p:nvSpPr>
          <p:spPr>
            <a:xfrm>
              <a:off x="5730496"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ZUCF</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REOPL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KM</a:t>
              </a:r>
              <a:endParaRPr b="1" sz="1000">
                <a:latin typeface="DM Sans"/>
                <a:ea typeface="DM Sans"/>
                <a:cs typeface="DM Sans"/>
                <a:sym typeface="DM Sans"/>
              </a:endParaRPr>
            </a:p>
          </p:txBody>
        </p:sp>
        <p:sp>
          <p:nvSpPr>
            <p:cNvPr id="209" name="Google Shape;209;p18"/>
            <p:cNvSpPr txBox="1"/>
            <p:nvPr/>
          </p:nvSpPr>
          <p:spPr>
            <a:xfrm>
              <a:off x="5898375"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QAXCJ</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LOVEY</a:t>
              </a:r>
              <a:endParaRPr b="1" sz="1000">
                <a:latin typeface="DM Sans"/>
                <a:ea typeface="DM Sans"/>
                <a:cs typeface="DM Sans"/>
                <a:sym typeface="DM Sans"/>
              </a:endParaRPr>
            </a:p>
          </p:txBody>
        </p:sp>
        <p:sp>
          <p:nvSpPr>
            <p:cNvPr id="210" name="Google Shape;210;p18"/>
            <p:cNvSpPr txBox="1"/>
            <p:nvPr/>
          </p:nvSpPr>
          <p:spPr>
            <a:xfrm>
              <a:off x="6066254"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K</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SGHUCIDE</a:t>
              </a:r>
              <a:endParaRPr b="1" sz="1000">
                <a:latin typeface="DM Sans"/>
                <a:ea typeface="DM Sans"/>
                <a:cs typeface="DM Sans"/>
                <a:sym typeface="DM Sans"/>
              </a:endParaRPr>
            </a:p>
          </p:txBody>
        </p:sp>
        <p:sp>
          <p:nvSpPr>
            <p:cNvPr id="211" name="Google Shape;211;p18"/>
            <p:cNvSpPr txBox="1"/>
            <p:nvPr/>
          </p:nvSpPr>
          <p:spPr>
            <a:xfrm>
              <a:off x="6234133"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PL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J</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GNMWEFD</a:t>
              </a:r>
              <a:endParaRPr b="1" sz="1000">
                <a:latin typeface="DM Sans"/>
                <a:ea typeface="DM Sans"/>
                <a:cs typeface="DM Sans"/>
                <a:sym typeface="DM Sans"/>
              </a:endParaRPr>
            </a:p>
          </p:txBody>
        </p:sp>
        <p:sp>
          <p:nvSpPr>
            <p:cNvPr id="212" name="Google Shape;212;p18"/>
            <p:cNvSpPr txBox="1"/>
            <p:nvPr/>
          </p:nvSpPr>
          <p:spPr>
            <a:xfrm>
              <a:off x="6402013"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MAR</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R</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EDL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K</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E</a:t>
              </a:r>
              <a:endParaRPr b="1" sz="1000">
                <a:latin typeface="DM Sans"/>
                <a:ea typeface="DM Sans"/>
                <a:cs typeface="DM Sans"/>
                <a:sym typeface="DM Sans"/>
              </a:endParaRPr>
            </a:p>
          </p:txBody>
        </p:sp>
        <p:sp>
          <p:nvSpPr>
            <p:cNvPr id="213" name="Google Shape;213;p18"/>
            <p:cNvSpPr txBox="1"/>
            <p:nvPr/>
          </p:nvSpPr>
          <p:spPr>
            <a:xfrm>
              <a:off x="6569892"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HEWPOBCGES</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a:t>
              </a:r>
              <a:endParaRPr b="1" sz="1000">
                <a:latin typeface="DM Sans"/>
                <a:ea typeface="DM Sans"/>
                <a:cs typeface="DM Sans"/>
                <a:sym typeface="DM Sans"/>
              </a:endParaRPr>
            </a:p>
          </p:txBody>
        </p:sp>
        <p:sp>
          <p:nvSpPr>
            <p:cNvPr id="214" name="Google Shape;214;p18"/>
            <p:cNvSpPr txBox="1"/>
            <p:nvPr/>
          </p:nvSpPr>
          <p:spPr>
            <a:xfrm>
              <a:off x="6737771"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NESHYIUWING</a:t>
              </a:r>
              <a:endParaRPr b="1" sz="1000">
                <a:latin typeface="DM Sans"/>
                <a:ea typeface="DM Sans"/>
                <a:cs typeface="DM Sans"/>
                <a:sym typeface="DM Sans"/>
              </a:endParaRPr>
            </a:p>
          </p:txBody>
        </p:sp>
        <p:sp>
          <p:nvSpPr>
            <p:cNvPr id="215" name="Google Shape;215;p18"/>
            <p:cNvSpPr txBox="1"/>
            <p:nvPr/>
          </p:nvSpPr>
          <p:spPr>
            <a:xfrm>
              <a:off x="6905650" y="1769313"/>
              <a:ext cx="109500" cy="2108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000">
                  <a:latin typeface="DM Sans"/>
                  <a:ea typeface="DM Sans"/>
                  <a:cs typeface="DM Sans"/>
                  <a:sym typeface="DM Sans"/>
                </a:rPr>
                <a:t>L</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TNA</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ICI</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F</a:t>
              </a:r>
              <a:endParaRPr b="1" sz="1000">
                <a:latin typeface="DM Sans"/>
                <a:ea typeface="DM Sans"/>
                <a:cs typeface="DM Sans"/>
                <a:sym typeface="DM Sans"/>
              </a:endParaRPr>
            </a:p>
            <a:p>
              <a:pPr indent="0" lvl="0" marL="0" rtl="0" algn="ctr">
                <a:lnSpc>
                  <a:spcPct val="115000"/>
                </a:lnSpc>
                <a:spcBef>
                  <a:spcPts val="0"/>
                </a:spcBef>
                <a:spcAft>
                  <a:spcPts val="0"/>
                </a:spcAft>
                <a:buNone/>
              </a:pPr>
              <a:r>
                <a:rPr b="1" lang="ru" sz="1000">
                  <a:latin typeface="DM Sans"/>
                  <a:ea typeface="DM Sans"/>
                  <a:cs typeface="DM Sans"/>
                  <a:sym typeface="DM Sans"/>
                </a:rPr>
                <a:t>FOB</a:t>
              </a:r>
              <a:endParaRPr b="1" sz="1000">
                <a:latin typeface="DM Sans"/>
                <a:ea typeface="DM Sans"/>
                <a:cs typeface="DM Sans"/>
                <a:sym typeface="DM Sans"/>
              </a:endParaRPr>
            </a:p>
          </p:txBody>
        </p:sp>
      </p:grpSp>
      <p:sp>
        <p:nvSpPr>
          <p:cNvPr id="216" name="Google Shape;216;p18"/>
          <p:cNvSpPr txBox="1"/>
          <p:nvPr/>
        </p:nvSpPr>
        <p:spPr>
          <a:xfrm>
            <a:off x="3984100" y="3980250"/>
            <a:ext cx="869700" cy="7941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200">
                <a:latin typeface="DM Sans"/>
                <a:ea typeface="DM Sans"/>
                <a:cs typeface="DM Sans"/>
                <a:sym typeface="DM Sans"/>
              </a:rPr>
              <a:t>RING</a:t>
            </a:r>
            <a:endParaRPr b="1" sz="1200">
              <a:latin typeface="DM Sans"/>
              <a:ea typeface="DM Sans"/>
              <a:cs typeface="DM Sans"/>
              <a:sym typeface="DM Sans"/>
            </a:endParaRPr>
          </a:p>
          <a:p>
            <a:pPr indent="0" lvl="0" marL="0" rtl="0" algn="ctr">
              <a:lnSpc>
                <a:spcPct val="115000"/>
              </a:lnSpc>
              <a:spcBef>
                <a:spcPts val="0"/>
              </a:spcBef>
              <a:spcAft>
                <a:spcPts val="0"/>
              </a:spcAft>
              <a:buNone/>
            </a:pPr>
            <a:r>
              <a:rPr b="1" lang="ru" sz="1200">
                <a:latin typeface="DM Sans"/>
                <a:ea typeface="DM Sans"/>
                <a:cs typeface="DM Sans"/>
                <a:sym typeface="DM Sans"/>
              </a:rPr>
              <a:t>FLOWERS</a:t>
            </a:r>
            <a:endParaRPr b="1" sz="1200">
              <a:latin typeface="DM Sans"/>
              <a:ea typeface="DM Sans"/>
              <a:cs typeface="DM Sans"/>
              <a:sym typeface="DM Sans"/>
            </a:endParaRPr>
          </a:p>
          <a:p>
            <a:pPr indent="0" lvl="0" marL="0" rtl="0" algn="ctr">
              <a:lnSpc>
                <a:spcPct val="115000"/>
              </a:lnSpc>
              <a:spcBef>
                <a:spcPts val="0"/>
              </a:spcBef>
              <a:spcAft>
                <a:spcPts val="0"/>
              </a:spcAft>
              <a:buNone/>
            </a:pPr>
            <a:r>
              <a:rPr b="1" lang="ru" sz="1200">
                <a:latin typeface="DM Sans"/>
                <a:ea typeface="DM Sans"/>
                <a:cs typeface="DM Sans"/>
                <a:sym typeface="DM Sans"/>
              </a:rPr>
              <a:t>LOVE</a:t>
            </a:r>
            <a:endParaRPr b="1" sz="1200">
              <a:latin typeface="DM Sans"/>
              <a:ea typeface="DM Sans"/>
              <a:cs typeface="DM Sans"/>
              <a:sym typeface="DM Sans"/>
            </a:endParaRPr>
          </a:p>
        </p:txBody>
      </p:sp>
      <p:sp>
        <p:nvSpPr>
          <p:cNvPr id="217" name="Google Shape;217;p18"/>
          <p:cNvSpPr txBox="1"/>
          <p:nvPr/>
        </p:nvSpPr>
        <p:spPr>
          <a:xfrm>
            <a:off x="2772975" y="3980250"/>
            <a:ext cx="869700" cy="7941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ru" sz="1200">
                <a:solidFill>
                  <a:schemeClr val="dk1"/>
                </a:solidFill>
                <a:latin typeface="DM Sans"/>
                <a:ea typeface="DM Sans"/>
                <a:cs typeface="DM Sans"/>
                <a:sym typeface="DM Sans"/>
              </a:rPr>
              <a:t>GROOM</a:t>
            </a:r>
            <a:endParaRPr b="1" sz="1200">
              <a:solidFill>
                <a:schemeClr val="dk1"/>
              </a:solidFill>
              <a:latin typeface="DM Sans"/>
              <a:ea typeface="DM Sans"/>
              <a:cs typeface="DM Sans"/>
              <a:sym typeface="DM Sans"/>
            </a:endParaRPr>
          </a:p>
          <a:p>
            <a:pPr indent="0" lvl="0" marL="0" rtl="0" algn="ctr">
              <a:lnSpc>
                <a:spcPct val="115000"/>
              </a:lnSpc>
              <a:spcBef>
                <a:spcPts val="0"/>
              </a:spcBef>
              <a:spcAft>
                <a:spcPts val="0"/>
              </a:spcAft>
              <a:buClr>
                <a:schemeClr val="dk1"/>
              </a:buClr>
              <a:buSzPts val="1100"/>
              <a:buFont typeface="Arial"/>
              <a:buNone/>
            </a:pPr>
            <a:r>
              <a:rPr b="1" lang="ru" sz="1200">
                <a:solidFill>
                  <a:schemeClr val="dk1"/>
                </a:solidFill>
                <a:latin typeface="DM Sans"/>
                <a:ea typeface="DM Sans"/>
                <a:cs typeface="DM Sans"/>
                <a:sym typeface="DM Sans"/>
              </a:rPr>
              <a:t>WEDDING</a:t>
            </a:r>
            <a:endParaRPr b="1" sz="1200">
              <a:solidFill>
                <a:schemeClr val="dk1"/>
              </a:solidFill>
              <a:latin typeface="DM Sans"/>
              <a:ea typeface="DM Sans"/>
              <a:cs typeface="DM Sans"/>
              <a:sym typeface="DM Sans"/>
            </a:endParaRPr>
          </a:p>
          <a:p>
            <a:pPr indent="0" lvl="0" marL="0" rtl="0" algn="ctr">
              <a:lnSpc>
                <a:spcPct val="115000"/>
              </a:lnSpc>
              <a:spcBef>
                <a:spcPts val="0"/>
              </a:spcBef>
              <a:spcAft>
                <a:spcPts val="0"/>
              </a:spcAft>
              <a:buNone/>
            </a:pPr>
            <a:r>
              <a:rPr b="1" lang="ru" sz="1200">
                <a:solidFill>
                  <a:schemeClr val="dk1"/>
                </a:solidFill>
                <a:latin typeface="DM Sans"/>
                <a:ea typeface="DM Sans"/>
                <a:cs typeface="DM Sans"/>
                <a:sym typeface="DM Sans"/>
              </a:rPr>
              <a:t>OFFICIANT</a:t>
            </a:r>
            <a:endParaRPr b="1" sz="1200">
              <a:latin typeface="DM Sans"/>
              <a:ea typeface="DM Sans"/>
              <a:cs typeface="DM Sans"/>
              <a:sym typeface="DM Sans"/>
            </a:endParaRPr>
          </a:p>
        </p:txBody>
      </p:sp>
      <p:sp>
        <p:nvSpPr>
          <p:cNvPr id="218" name="Google Shape;218;p18"/>
          <p:cNvSpPr txBox="1"/>
          <p:nvPr/>
        </p:nvSpPr>
        <p:spPr>
          <a:xfrm>
            <a:off x="5195225" y="3980250"/>
            <a:ext cx="869700" cy="7941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200">
                <a:latin typeface="DM Sans"/>
                <a:ea typeface="DM Sans"/>
                <a:cs typeface="DM Sans"/>
                <a:sym typeface="DM Sans"/>
              </a:rPr>
              <a:t>MARRIED</a:t>
            </a:r>
            <a:endParaRPr b="1" sz="1200">
              <a:latin typeface="DM Sans"/>
              <a:ea typeface="DM Sans"/>
              <a:cs typeface="DM Sans"/>
              <a:sym typeface="DM Sans"/>
            </a:endParaRPr>
          </a:p>
          <a:p>
            <a:pPr indent="0" lvl="0" marL="0" rtl="0" algn="ctr">
              <a:lnSpc>
                <a:spcPct val="115000"/>
              </a:lnSpc>
              <a:spcBef>
                <a:spcPts val="0"/>
              </a:spcBef>
              <a:spcAft>
                <a:spcPts val="0"/>
              </a:spcAft>
              <a:buNone/>
            </a:pPr>
            <a:r>
              <a:rPr b="1" lang="ru" sz="1200">
                <a:latin typeface="DM Sans"/>
                <a:ea typeface="DM Sans"/>
                <a:cs typeface="DM Sans"/>
                <a:sym typeface="DM Sans"/>
              </a:rPr>
              <a:t>VOWS</a:t>
            </a:r>
            <a:endParaRPr b="1" sz="1200">
              <a:latin typeface="DM Sans"/>
              <a:ea typeface="DM Sans"/>
              <a:cs typeface="DM Sans"/>
              <a:sym typeface="DM Sans"/>
            </a:endParaRPr>
          </a:p>
          <a:p>
            <a:pPr indent="0" lvl="0" marL="0" rtl="0" algn="ctr">
              <a:lnSpc>
                <a:spcPct val="115000"/>
              </a:lnSpc>
              <a:spcBef>
                <a:spcPts val="0"/>
              </a:spcBef>
              <a:spcAft>
                <a:spcPts val="0"/>
              </a:spcAft>
              <a:buNone/>
            </a:pPr>
            <a:r>
              <a:rPr b="1" lang="ru" sz="1200">
                <a:latin typeface="DM Sans"/>
                <a:ea typeface="DM Sans"/>
                <a:cs typeface="DM Sans"/>
                <a:sym typeface="DM Sans"/>
              </a:rPr>
              <a:t>PHOTOS</a:t>
            </a:r>
            <a:endParaRPr b="1" sz="1200">
              <a:latin typeface="DM Sans"/>
              <a:ea typeface="DM Sans"/>
              <a:cs typeface="DM Sans"/>
              <a:sym typeface="DM Sans"/>
            </a:endParaRPr>
          </a:p>
        </p:txBody>
      </p:sp>
      <p:sp>
        <p:nvSpPr>
          <p:cNvPr id="219" name="Google Shape;219;p18"/>
          <p:cNvSpPr txBox="1"/>
          <p:nvPr/>
        </p:nvSpPr>
        <p:spPr>
          <a:xfrm>
            <a:off x="6406350" y="3980250"/>
            <a:ext cx="869700" cy="7941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b="1" lang="ru" sz="1200">
                <a:latin typeface="DM Sans"/>
                <a:ea typeface="DM Sans"/>
                <a:cs typeface="DM Sans"/>
                <a:sym typeface="DM Sans"/>
              </a:rPr>
              <a:t>BRIDE</a:t>
            </a:r>
            <a:endParaRPr b="1" sz="1200">
              <a:latin typeface="DM Sans"/>
              <a:ea typeface="DM Sans"/>
              <a:cs typeface="DM Sans"/>
              <a:sym typeface="DM Sans"/>
            </a:endParaRPr>
          </a:p>
          <a:p>
            <a:pPr indent="0" lvl="0" marL="0" rtl="0" algn="ctr">
              <a:lnSpc>
                <a:spcPct val="115000"/>
              </a:lnSpc>
              <a:spcBef>
                <a:spcPts val="0"/>
              </a:spcBef>
              <a:spcAft>
                <a:spcPts val="0"/>
              </a:spcAft>
              <a:buNone/>
            </a:pPr>
            <a:r>
              <a:rPr b="1" lang="ru" sz="1200">
                <a:latin typeface="DM Sans"/>
                <a:ea typeface="DM Sans"/>
                <a:cs typeface="DM Sans"/>
                <a:sym typeface="DM Sans"/>
              </a:rPr>
              <a:t>TUX</a:t>
            </a:r>
            <a:endParaRPr b="1" sz="1200">
              <a:latin typeface="DM Sans"/>
              <a:ea typeface="DM Sans"/>
              <a:cs typeface="DM Sans"/>
              <a:sym typeface="DM Sans"/>
            </a:endParaRPr>
          </a:p>
          <a:p>
            <a:pPr indent="0" lvl="0" marL="0" rtl="0" algn="ctr">
              <a:lnSpc>
                <a:spcPct val="115000"/>
              </a:lnSpc>
              <a:spcBef>
                <a:spcPts val="0"/>
              </a:spcBef>
              <a:spcAft>
                <a:spcPts val="0"/>
              </a:spcAft>
              <a:buNone/>
            </a:pPr>
            <a:r>
              <a:rPr b="1" lang="ru" sz="1200">
                <a:latin typeface="DM Sans"/>
                <a:ea typeface="DM Sans"/>
                <a:cs typeface="DM Sans"/>
                <a:sym typeface="DM Sans"/>
              </a:rPr>
              <a:t>CHAPEL</a:t>
            </a:r>
            <a:endParaRPr b="1" sz="1200">
              <a:latin typeface="DM Sans"/>
              <a:ea typeface="DM Sans"/>
              <a:cs typeface="DM Sans"/>
              <a:sym typeface="DM Sans"/>
            </a:endParaRPr>
          </a:p>
        </p:txBody>
      </p:sp>
      <p:sp>
        <p:nvSpPr>
          <p:cNvPr id="220" name="Google Shape;220;p18"/>
          <p:cNvSpPr txBox="1"/>
          <p:nvPr/>
        </p:nvSpPr>
        <p:spPr>
          <a:xfrm>
            <a:off x="2696775" y="4854225"/>
            <a:ext cx="4500900" cy="400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b="1" lang="ru" sz="2600">
                <a:latin typeface="Bodoni Moda"/>
                <a:ea typeface="Bodoni Moda"/>
                <a:cs typeface="Bodoni Moda"/>
                <a:sym typeface="Bodoni Moda"/>
              </a:rPr>
              <a:t>Get to Know us Better</a:t>
            </a:r>
            <a:endParaRPr b="1" sz="2600">
              <a:latin typeface="Bodoni Moda"/>
              <a:ea typeface="Bodoni Moda"/>
              <a:cs typeface="Bodoni Moda"/>
              <a:sym typeface="Bodoni Moda"/>
            </a:endParaRPr>
          </a:p>
        </p:txBody>
      </p:sp>
      <p:cxnSp>
        <p:nvCxnSpPr>
          <p:cNvPr id="221" name="Google Shape;221;p18"/>
          <p:cNvCxnSpPr/>
          <p:nvPr/>
        </p:nvCxnSpPr>
        <p:spPr>
          <a:xfrm>
            <a:off x="2700000" y="5470950"/>
            <a:ext cx="4491300" cy="0"/>
          </a:xfrm>
          <a:prstGeom prst="straightConnector1">
            <a:avLst/>
          </a:prstGeom>
          <a:noFill/>
          <a:ln cap="flat" cmpd="sng" w="9525">
            <a:solidFill>
              <a:schemeClr val="dk2"/>
            </a:solidFill>
            <a:prstDash val="solid"/>
            <a:round/>
            <a:headEnd len="med" w="med" type="none"/>
            <a:tailEnd len="med" w="med" type="none"/>
          </a:ln>
        </p:spPr>
      </p:cxnSp>
      <p:sp>
        <p:nvSpPr>
          <p:cNvPr id="222" name="Google Shape;222;p18"/>
          <p:cNvSpPr txBox="1"/>
          <p:nvPr/>
        </p:nvSpPr>
        <p:spPr>
          <a:xfrm>
            <a:off x="2700000" y="5721150"/>
            <a:ext cx="21600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odoni Moda"/>
                <a:ea typeface="Bodoni Moda"/>
                <a:cs typeface="Bodoni Moda"/>
                <a:sym typeface="Bodoni Moda"/>
              </a:rPr>
              <a:t>The spender: </a:t>
            </a:r>
            <a:r>
              <a:rPr b="1" lang="ru" sz="1200">
                <a:latin typeface="Bodoni Moda"/>
                <a:ea typeface="Bodoni Moda"/>
                <a:cs typeface="Bodoni Moda"/>
                <a:sym typeface="Bodoni Moda"/>
              </a:rPr>
              <a:t>Adrian</a:t>
            </a:r>
            <a:endParaRPr b="1" sz="1200">
              <a:latin typeface="Bodoni Moda"/>
              <a:ea typeface="Bodoni Moda"/>
              <a:cs typeface="Bodoni Moda"/>
              <a:sym typeface="Bodoni Moda"/>
            </a:endParaRPr>
          </a:p>
          <a:p>
            <a:pPr indent="0" lvl="0" marL="0" rtl="0" algn="l">
              <a:lnSpc>
                <a:spcPct val="120000"/>
              </a:lnSpc>
              <a:spcBef>
                <a:spcPts val="0"/>
              </a:spcBef>
              <a:spcAft>
                <a:spcPts val="0"/>
              </a:spcAft>
              <a:buNone/>
            </a:pPr>
            <a:r>
              <a:rPr lang="ru" sz="1200">
                <a:latin typeface="Bodoni Moda"/>
                <a:ea typeface="Bodoni Moda"/>
                <a:cs typeface="Bodoni Moda"/>
                <a:sym typeface="Bodoni Moda"/>
              </a:rPr>
              <a:t>The conservative one: </a:t>
            </a:r>
            <a:r>
              <a:rPr b="1" lang="ru" sz="1200">
                <a:latin typeface="Bodoni Moda"/>
                <a:ea typeface="Bodoni Moda"/>
                <a:cs typeface="Bodoni Moda"/>
                <a:sym typeface="Bodoni Moda"/>
              </a:rPr>
              <a:t>Adrian</a:t>
            </a:r>
            <a:endParaRPr b="1" sz="1200">
              <a:latin typeface="Bodoni Moda"/>
              <a:ea typeface="Bodoni Moda"/>
              <a:cs typeface="Bodoni Moda"/>
              <a:sym typeface="Bodoni Moda"/>
            </a:endParaRPr>
          </a:p>
          <a:p>
            <a:pPr indent="0" lvl="0" marL="0" rtl="0" algn="l">
              <a:lnSpc>
                <a:spcPct val="120000"/>
              </a:lnSpc>
              <a:spcBef>
                <a:spcPts val="0"/>
              </a:spcBef>
              <a:spcAft>
                <a:spcPts val="0"/>
              </a:spcAft>
              <a:buNone/>
            </a:pPr>
            <a:r>
              <a:rPr lang="ru" sz="1200">
                <a:latin typeface="Bodoni Moda"/>
                <a:ea typeface="Bodoni Moda"/>
                <a:cs typeface="Bodoni Moda"/>
                <a:sym typeface="Bodoni Moda"/>
              </a:rPr>
              <a:t>The avid reader: </a:t>
            </a:r>
            <a:r>
              <a:rPr b="1" lang="ru" sz="1200">
                <a:latin typeface="Bodoni Moda"/>
                <a:ea typeface="Bodoni Moda"/>
                <a:cs typeface="Bodoni Moda"/>
                <a:sym typeface="Bodoni Moda"/>
              </a:rPr>
              <a:t>Heather</a:t>
            </a:r>
            <a:endParaRPr b="1" sz="1200">
              <a:latin typeface="Bodoni Moda"/>
              <a:ea typeface="Bodoni Moda"/>
              <a:cs typeface="Bodoni Moda"/>
              <a:sym typeface="Bodoni Moda"/>
            </a:endParaRPr>
          </a:p>
          <a:p>
            <a:pPr indent="0" lvl="0" marL="0" rtl="0" algn="l">
              <a:lnSpc>
                <a:spcPct val="120000"/>
              </a:lnSpc>
              <a:spcBef>
                <a:spcPts val="0"/>
              </a:spcBef>
              <a:spcAft>
                <a:spcPts val="0"/>
              </a:spcAft>
              <a:buNone/>
            </a:pPr>
            <a:r>
              <a:rPr lang="ru" sz="1200">
                <a:latin typeface="Bodoni Moda"/>
                <a:ea typeface="Bodoni Moda"/>
                <a:cs typeface="Bodoni Moda"/>
                <a:sym typeface="Bodoni Moda"/>
              </a:rPr>
              <a:t>The softy: </a:t>
            </a:r>
            <a:r>
              <a:rPr b="1" lang="ru" sz="1200">
                <a:latin typeface="Bodoni Moda"/>
                <a:ea typeface="Bodoni Moda"/>
                <a:cs typeface="Bodoni Moda"/>
                <a:sym typeface="Bodoni Moda"/>
              </a:rPr>
              <a:t>Adrian</a:t>
            </a:r>
            <a:endParaRPr b="1" sz="1200">
              <a:latin typeface="Bodoni Moda"/>
              <a:ea typeface="Bodoni Moda"/>
              <a:cs typeface="Bodoni Moda"/>
              <a:sym typeface="Bodoni Moda"/>
            </a:endParaRPr>
          </a:p>
        </p:txBody>
      </p:sp>
      <p:sp>
        <p:nvSpPr>
          <p:cNvPr id="223" name="Google Shape;223;p18"/>
          <p:cNvSpPr txBox="1"/>
          <p:nvPr/>
        </p:nvSpPr>
        <p:spPr>
          <a:xfrm>
            <a:off x="5117250" y="5721150"/>
            <a:ext cx="2074200" cy="849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odoni Moda"/>
                <a:ea typeface="Bodoni Moda"/>
                <a:cs typeface="Bodoni Moda"/>
                <a:sym typeface="Bodoni Moda"/>
              </a:rPr>
              <a:t>The neat freak: </a:t>
            </a:r>
            <a:r>
              <a:rPr b="1" lang="ru" sz="1200">
                <a:latin typeface="Bodoni Moda"/>
                <a:ea typeface="Bodoni Moda"/>
                <a:cs typeface="Bodoni Moda"/>
                <a:sym typeface="Bodoni Moda"/>
              </a:rPr>
              <a:t>Adrian</a:t>
            </a:r>
            <a:endParaRPr b="1" sz="1200">
              <a:latin typeface="Bodoni Moda"/>
              <a:ea typeface="Bodoni Moda"/>
              <a:cs typeface="Bodoni Moda"/>
              <a:sym typeface="Bodoni Moda"/>
            </a:endParaRPr>
          </a:p>
          <a:p>
            <a:pPr indent="0" lvl="0" marL="0" rtl="0" algn="l">
              <a:lnSpc>
                <a:spcPct val="120000"/>
              </a:lnSpc>
              <a:spcBef>
                <a:spcPts val="0"/>
              </a:spcBef>
              <a:spcAft>
                <a:spcPts val="0"/>
              </a:spcAft>
              <a:buNone/>
            </a:pPr>
            <a:r>
              <a:rPr lang="ru" sz="1200">
                <a:latin typeface="Bodoni Moda"/>
                <a:ea typeface="Bodoni Moda"/>
                <a:cs typeface="Bodoni Moda"/>
                <a:sym typeface="Bodoni Moda"/>
              </a:rPr>
              <a:t>The travel addict: </a:t>
            </a:r>
            <a:r>
              <a:rPr b="1" lang="ru" sz="1200">
                <a:latin typeface="Bodoni Moda"/>
                <a:ea typeface="Bodoni Moda"/>
                <a:cs typeface="Bodoni Moda"/>
                <a:sym typeface="Bodoni Moda"/>
              </a:rPr>
              <a:t>Heather</a:t>
            </a:r>
            <a:endParaRPr b="1" sz="1200">
              <a:latin typeface="Bodoni Moda"/>
              <a:ea typeface="Bodoni Moda"/>
              <a:cs typeface="Bodoni Moda"/>
              <a:sym typeface="Bodoni Moda"/>
            </a:endParaRPr>
          </a:p>
          <a:p>
            <a:pPr indent="0" lvl="0" marL="0" rtl="0" algn="l">
              <a:lnSpc>
                <a:spcPct val="120000"/>
              </a:lnSpc>
              <a:spcBef>
                <a:spcPts val="0"/>
              </a:spcBef>
              <a:spcAft>
                <a:spcPts val="0"/>
              </a:spcAft>
              <a:buNone/>
            </a:pPr>
            <a:r>
              <a:rPr lang="ru" sz="1200">
                <a:latin typeface="Bodoni Moda"/>
                <a:ea typeface="Bodoni Moda"/>
                <a:cs typeface="Bodoni Moda"/>
                <a:sym typeface="Bodoni Moda"/>
              </a:rPr>
              <a:t>The music lover: </a:t>
            </a:r>
            <a:r>
              <a:rPr b="1" lang="ru" sz="1200">
                <a:latin typeface="Bodoni Moda"/>
                <a:ea typeface="Bodoni Moda"/>
                <a:cs typeface="Bodoni Moda"/>
                <a:sym typeface="Bodoni Moda"/>
              </a:rPr>
              <a:t>Both</a:t>
            </a:r>
            <a:endParaRPr b="1" sz="1200">
              <a:latin typeface="Bodoni Moda"/>
              <a:ea typeface="Bodoni Moda"/>
              <a:cs typeface="Bodoni Moda"/>
              <a:sym typeface="Bodoni Moda"/>
            </a:endParaRPr>
          </a:p>
          <a:p>
            <a:pPr indent="0" lvl="0" marL="0" rtl="0" algn="l">
              <a:lnSpc>
                <a:spcPct val="120000"/>
              </a:lnSpc>
              <a:spcBef>
                <a:spcPts val="0"/>
              </a:spcBef>
              <a:spcAft>
                <a:spcPts val="0"/>
              </a:spcAft>
              <a:buNone/>
            </a:pPr>
            <a:r>
              <a:rPr lang="ru" sz="1200">
                <a:latin typeface="Bodoni Moda"/>
                <a:ea typeface="Bodoni Moda"/>
                <a:cs typeface="Bodoni Moda"/>
                <a:sym typeface="Bodoni Moda"/>
              </a:rPr>
              <a:t>The crazy driver: </a:t>
            </a:r>
            <a:r>
              <a:rPr b="1" lang="ru" sz="1200">
                <a:latin typeface="Bodoni Moda"/>
                <a:ea typeface="Bodoni Moda"/>
                <a:cs typeface="Bodoni Moda"/>
                <a:sym typeface="Bodoni Moda"/>
              </a:rPr>
              <a:t>Heather</a:t>
            </a:r>
            <a:endParaRPr b="1" sz="1200">
              <a:latin typeface="Bodoni Moda"/>
              <a:ea typeface="Bodoni Moda"/>
              <a:cs typeface="Bodoni Moda"/>
              <a:sym typeface="Bodoni Moda"/>
            </a:endParaRPr>
          </a:p>
        </p:txBody>
      </p:sp>
      <p:cxnSp>
        <p:nvCxnSpPr>
          <p:cNvPr id="224" name="Google Shape;224;p18"/>
          <p:cNvCxnSpPr/>
          <p:nvPr/>
        </p:nvCxnSpPr>
        <p:spPr>
          <a:xfrm>
            <a:off x="2700000" y="6828300"/>
            <a:ext cx="4491300" cy="0"/>
          </a:xfrm>
          <a:prstGeom prst="straightConnector1">
            <a:avLst/>
          </a:prstGeom>
          <a:noFill/>
          <a:ln cap="flat" cmpd="sng" w="9525">
            <a:solidFill>
              <a:schemeClr val="dk2"/>
            </a:solidFill>
            <a:prstDash val="solid"/>
            <a:round/>
            <a:headEnd len="med" w="med" type="none"/>
            <a:tailEnd len="med" w="med" type="none"/>
          </a:ln>
        </p:spPr>
      </p:cxnSp>
      <p:cxnSp>
        <p:nvCxnSpPr>
          <p:cNvPr id="225" name="Google Shape;225;p18"/>
          <p:cNvCxnSpPr/>
          <p:nvPr/>
        </p:nvCxnSpPr>
        <p:spPr>
          <a:xfrm>
            <a:off x="4953000" y="5476875"/>
            <a:ext cx="0" cy="1352700"/>
          </a:xfrm>
          <a:prstGeom prst="straightConnector1">
            <a:avLst/>
          </a:prstGeom>
          <a:noFill/>
          <a:ln cap="flat" cmpd="sng" w="9525">
            <a:solidFill>
              <a:schemeClr val="dk2"/>
            </a:solidFill>
            <a:prstDash val="solid"/>
            <a:round/>
            <a:headEnd len="med" w="med" type="none"/>
            <a:tailEnd len="med" w="med" type="none"/>
          </a:ln>
        </p:spPr>
      </p:cxnSp>
      <p:sp>
        <p:nvSpPr>
          <p:cNvPr id="226" name="Google Shape;226;p18"/>
          <p:cNvSpPr txBox="1"/>
          <p:nvPr/>
        </p:nvSpPr>
        <p:spPr>
          <a:xfrm>
            <a:off x="2696775" y="7047750"/>
            <a:ext cx="4500900" cy="3693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b="1" lang="ru" sz="2400">
                <a:latin typeface="Bodoni Moda"/>
                <a:ea typeface="Bodoni Moda"/>
                <a:cs typeface="Bodoni Moda"/>
                <a:sym typeface="Bodoni Moda"/>
              </a:rPr>
              <a:t>With Love Adrian &amp; Heather</a:t>
            </a:r>
            <a:endParaRPr b="1" sz="2400">
              <a:latin typeface="Bodoni Moda"/>
              <a:ea typeface="Bodoni Moda"/>
              <a:cs typeface="Bodoni Moda"/>
              <a:sym typeface="Bodoni Moda"/>
            </a:endParaRPr>
          </a:p>
        </p:txBody>
      </p:sp>
      <p:pic>
        <p:nvPicPr>
          <p:cNvPr id="227" name="Google Shape;227;p18"/>
          <p:cNvPicPr preferRelativeResize="0"/>
          <p:nvPr/>
        </p:nvPicPr>
        <p:blipFill rotWithShape="1">
          <a:blip r:embed="rId3">
            <a:alphaModFix/>
          </a:blip>
          <a:srcRect b="25538" l="29951" r="32077" t="40232"/>
          <a:stretch/>
        </p:blipFill>
        <p:spPr>
          <a:xfrm>
            <a:off x="2700000" y="7627725"/>
            <a:ext cx="4500900" cy="2704277"/>
          </a:xfrm>
          <a:prstGeom prst="rect">
            <a:avLst/>
          </a:prstGeom>
          <a:noFill/>
          <a:ln>
            <a:noFill/>
          </a:ln>
        </p:spPr>
      </p:pic>
      <p:pic>
        <p:nvPicPr>
          <p:cNvPr id="228" name="Google Shape;228;p18"/>
          <p:cNvPicPr preferRelativeResize="0"/>
          <p:nvPr/>
        </p:nvPicPr>
        <p:blipFill>
          <a:blip r:embed="rId4">
            <a:alphaModFix/>
          </a:blip>
          <a:stretch>
            <a:fillRect/>
          </a:stretch>
        </p:blipFill>
        <p:spPr>
          <a:xfrm>
            <a:off x="478337" y="1822350"/>
            <a:ext cx="1927225" cy="4617316"/>
          </a:xfrm>
          <a:prstGeom prst="rect">
            <a:avLst/>
          </a:prstGeom>
          <a:noFill/>
          <a:ln>
            <a:noFill/>
          </a:ln>
        </p:spPr>
      </p:pic>
      <p:sp>
        <p:nvSpPr>
          <p:cNvPr id="229" name="Google Shape;229;p18"/>
          <p:cNvSpPr txBox="1"/>
          <p:nvPr/>
        </p:nvSpPr>
        <p:spPr>
          <a:xfrm>
            <a:off x="400650" y="1160400"/>
            <a:ext cx="21141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000">
                <a:latin typeface="Bodoni Moda"/>
                <a:ea typeface="Bodoni Moda"/>
                <a:cs typeface="Bodoni Moda"/>
                <a:sym typeface="Bodoni Moda"/>
              </a:rPr>
              <a:t>Event Map</a:t>
            </a:r>
            <a:endParaRPr b="1" sz="3000">
              <a:latin typeface="Bodoni Moda"/>
              <a:ea typeface="Bodoni Moda"/>
              <a:cs typeface="Bodoni Moda"/>
              <a:sym typeface="Bodoni Moda"/>
            </a:endParaRPr>
          </a:p>
        </p:txBody>
      </p:sp>
      <p:sp>
        <p:nvSpPr>
          <p:cNvPr id="230" name="Google Shape;230;p18"/>
          <p:cNvSpPr txBox="1"/>
          <p:nvPr/>
        </p:nvSpPr>
        <p:spPr>
          <a:xfrm>
            <a:off x="400650" y="6656325"/>
            <a:ext cx="21141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800">
                <a:latin typeface="Bodoni Moda"/>
                <a:ea typeface="Bodoni Moda"/>
                <a:cs typeface="Bodoni Moda"/>
                <a:sym typeface="Bodoni Moda"/>
              </a:rPr>
              <a:t>Thank You</a:t>
            </a:r>
            <a:endParaRPr b="1" sz="2800">
              <a:latin typeface="Bodoni Moda"/>
              <a:ea typeface="Bodoni Moda"/>
              <a:cs typeface="Bodoni Moda"/>
              <a:sym typeface="Bodoni Moda"/>
            </a:endParaRPr>
          </a:p>
        </p:txBody>
      </p:sp>
      <p:sp>
        <p:nvSpPr>
          <p:cNvPr id="231" name="Google Shape;231;p18"/>
          <p:cNvSpPr txBox="1"/>
          <p:nvPr/>
        </p:nvSpPr>
        <p:spPr>
          <a:xfrm>
            <a:off x="485775" y="7239000"/>
            <a:ext cx="1927200" cy="289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DM Sans"/>
                <a:ea typeface="DM Sans"/>
                <a:cs typeface="DM Sans"/>
                <a:sym typeface="DM Sans"/>
              </a:rPr>
              <a:t>Quisque viverra elit quis volutpat posuere. Donec vel lacus felis. Nunc posuere lacinia urna vel egestas. Ut et tempor est. Fusce egestas tincidunt varius. Pellentesque tortor metus, semper a vulputate sed, suscipit vel libero. Integer volutpat, massa sit amet hendrerit dignissim, augue massa sollicitudin neque, lobortis fermentum eros diam id sapien. Ut et gravida nunc. Praesent iaculis.</a:t>
            </a:r>
            <a:endParaRPr sz="1100">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