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Amatic SC"/>
      <p:regular r:id="rId10"/>
      <p:bold r:id="rId11"/>
    </p:embeddedFont>
    <p:embeddedFont>
      <p:font typeface="Boogaloo"/>
      <p:regular r:id="rId12"/>
    </p:embeddedFont>
    <p:embeddedFont>
      <p:font typeface="Bubblegum Sans"/>
      <p:regular r:id="rId13"/>
    </p:embeddedFont>
    <p:embeddedFont>
      <p:font typeface="DM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36">
          <p15:clr>
            <a:srgbClr val="A4A3A4"/>
          </p15:clr>
        </p15:guide>
        <p15:guide id="2" pos="1587">
          <p15:clr>
            <a:srgbClr val="A4A3A4"/>
          </p15:clr>
        </p15:guide>
        <p15:guide id="3" pos="227">
          <p15:clr>
            <a:srgbClr val="9AA0A6"/>
          </p15:clr>
        </p15:guide>
        <p15:guide id="4" pos="4535">
          <p15:clr>
            <a:srgbClr val="9AA0A6"/>
          </p15:clr>
        </p15:guide>
        <p15:guide id="5" orient="horz" pos="4224">
          <p15:clr>
            <a:srgbClr val="9AA0A6"/>
          </p15:clr>
        </p15:guide>
        <p15:guide id="6" pos="1701">
          <p15:clr>
            <a:srgbClr val="9AA0A6"/>
          </p15:clr>
        </p15:guide>
        <p15:guide id="7" pos="3061">
          <p15:clr>
            <a:srgbClr val="9AA0A6"/>
          </p15:clr>
        </p15:guide>
        <p15:guide id="8" orient="horz" pos="6508">
          <p15:clr>
            <a:srgbClr val="9AA0A6"/>
          </p15:clr>
        </p15:guide>
        <p15:guide id="9" pos="3175">
          <p15:clr>
            <a:srgbClr val="9AA0A6"/>
          </p15:clr>
        </p15:guide>
        <p15:guide id="10" orient="horz" pos="3231">
          <p15:clr>
            <a:srgbClr val="9AA0A6"/>
          </p15:clr>
        </p15:guide>
        <p15:guide id="11" orient="horz" pos="4422">
          <p15:clr>
            <a:srgbClr val="9AA0A6"/>
          </p15:clr>
        </p15:guide>
        <p15:guide id="12" orient="horz" pos="46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36" orient="horz"/>
        <p:guide pos="1587"/>
        <p:guide pos="227"/>
        <p:guide pos="4535"/>
        <p:guide pos="4224" orient="horz"/>
        <p:guide pos="1701"/>
        <p:guide pos="3061"/>
        <p:guide pos="6508" orient="horz"/>
        <p:guide pos="3175"/>
        <p:guide pos="3231" orient="horz"/>
        <p:guide pos="4422" orient="horz"/>
        <p:guide pos="4649"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maticSC-bold.fntdata"/><Relationship Id="rId10" Type="http://schemas.openxmlformats.org/officeDocument/2006/relationships/font" Target="fonts/AmaticSC-regular.fntdata"/><Relationship Id="rId13" Type="http://schemas.openxmlformats.org/officeDocument/2006/relationships/font" Target="fonts/BubblegumSans-regular.fntdata"/><Relationship Id="rId12" Type="http://schemas.openxmlformats.org/officeDocument/2006/relationships/font" Target="fonts/Boogalo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DMSans-bold.fntdata"/><Relationship Id="rId14" Type="http://schemas.openxmlformats.org/officeDocument/2006/relationships/font" Target="fonts/DMSans-regular.fntdata"/><Relationship Id="rId17" Type="http://schemas.openxmlformats.org/officeDocument/2006/relationships/font" Target="fonts/DMSans-boldItalic.fntdata"/><Relationship Id="rId16"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951803f2d_0_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4951803f2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4951803f2d_0_6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4951803f2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4951803f2d_0_10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4951803f2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22.png"/><Relationship Id="rId5" Type="http://schemas.openxmlformats.org/officeDocument/2006/relationships/image" Target="../media/image25.jpg"/><Relationship Id="rId6" Type="http://schemas.openxmlformats.org/officeDocument/2006/relationships/image" Target="../media/image35.jpg"/><Relationship Id="rId7" Type="http://schemas.openxmlformats.org/officeDocument/2006/relationships/image" Target="../media/image30.jp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31.jpg"/><Relationship Id="rId6" Type="http://schemas.openxmlformats.org/officeDocument/2006/relationships/image" Target="../media/image36.jpg"/><Relationship Id="rId7" Type="http://schemas.openxmlformats.org/officeDocument/2006/relationships/image" Target="../media/image16.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8.png"/><Relationship Id="rId5" Type="http://schemas.openxmlformats.org/officeDocument/2006/relationships/image" Target="../media/image34.jpg"/><Relationship Id="rId6" Type="http://schemas.openxmlformats.org/officeDocument/2006/relationships/image" Target="../media/image33.jpg"/><Relationship Id="rId7" Type="http://schemas.openxmlformats.org/officeDocument/2006/relationships/image" Target="../media/image32.jp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3993" l="0" r="1787" t="0"/>
          <a:stretch/>
        </p:blipFill>
        <p:spPr>
          <a:xfrm>
            <a:off x="2853700" y="4476750"/>
            <a:ext cx="4706301" cy="6215249"/>
          </a:xfrm>
          <a:prstGeom prst="rect">
            <a:avLst/>
          </a:prstGeom>
          <a:noFill/>
          <a:ln>
            <a:noFill/>
          </a:ln>
        </p:spPr>
      </p:pic>
      <p:pic>
        <p:nvPicPr>
          <p:cNvPr id="55" name="Google Shape;55;p13"/>
          <p:cNvPicPr preferRelativeResize="0"/>
          <p:nvPr/>
        </p:nvPicPr>
        <p:blipFill rotWithShape="1">
          <a:blip r:embed="rId4">
            <a:alphaModFix/>
          </a:blip>
          <a:srcRect b="0" l="19627" r="0" t="0"/>
          <a:stretch/>
        </p:blipFill>
        <p:spPr>
          <a:xfrm>
            <a:off x="0" y="4279200"/>
            <a:ext cx="1033475" cy="2969325"/>
          </a:xfrm>
          <a:prstGeom prst="rect">
            <a:avLst/>
          </a:prstGeom>
          <a:noFill/>
          <a:ln>
            <a:noFill/>
          </a:ln>
        </p:spPr>
      </p:pic>
      <p:sp>
        <p:nvSpPr>
          <p:cNvPr id="56" name="Google Shape;56;p13"/>
          <p:cNvSpPr/>
          <p:nvPr/>
        </p:nvSpPr>
        <p:spPr>
          <a:xfrm>
            <a:off x="354300" y="360000"/>
            <a:ext cx="6840000" cy="2160000"/>
          </a:xfrm>
          <a:prstGeom prst="rect">
            <a:avLst/>
          </a:prstGeom>
          <a:solidFill>
            <a:srgbClr val="9A6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58050" y="962025"/>
            <a:ext cx="7560000" cy="1431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300">
                <a:solidFill>
                  <a:schemeClr val="lt1"/>
                </a:solidFill>
                <a:latin typeface="Boogaloo"/>
                <a:ea typeface="Boogaloo"/>
                <a:cs typeface="Boogaloo"/>
                <a:sym typeface="Boogaloo"/>
              </a:rPr>
              <a:t>Kids Newspaper</a:t>
            </a:r>
            <a:endParaRPr sz="9300">
              <a:solidFill>
                <a:schemeClr val="lt1"/>
              </a:solidFill>
              <a:latin typeface="Boogaloo"/>
              <a:ea typeface="Boogaloo"/>
              <a:cs typeface="Boogaloo"/>
              <a:sym typeface="Boogaloo"/>
            </a:endParaRPr>
          </a:p>
        </p:txBody>
      </p:sp>
      <p:sp>
        <p:nvSpPr>
          <p:cNvPr id="58" name="Google Shape;58;p13"/>
          <p:cNvSpPr txBox="1"/>
          <p:nvPr/>
        </p:nvSpPr>
        <p:spPr>
          <a:xfrm>
            <a:off x="570600" y="504825"/>
            <a:ext cx="34014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000">
                <a:solidFill>
                  <a:schemeClr val="lt1"/>
                </a:solidFill>
                <a:latin typeface="Bubblegum Sans"/>
                <a:ea typeface="Bubblegum Sans"/>
                <a:cs typeface="Bubblegum Sans"/>
                <a:sym typeface="Bubblegum Sans"/>
              </a:rPr>
              <a:t>The Daily online</a:t>
            </a:r>
            <a:endParaRPr sz="4000">
              <a:solidFill>
                <a:schemeClr val="lt1"/>
              </a:solidFill>
              <a:latin typeface="Bubblegum Sans"/>
              <a:ea typeface="Bubblegum Sans"/>
              <a:cs typeface="Bubblegum Sans"/>
              <a:sym typeface="Bubblegum Sans"/>
            </a:endParaRPr>
          </a:p>
        </p:txBody>
      </p:sp>
      <p:sp>
        <p:nvSpPr>
          <p:cNvPr id="59" name="Google Shape;59;p13"/>
          <p:cNvSpPr txBox="1"/>
          <p:nvPr/>
        </p:nvSpPr>
        <p:spPr>
          <a:xfrm>
            <a:off x="4790175" y="647700"/>
            <a:ext cx="1439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DM Sans"/>
                <a:ea typeface="DM Sans"/>
                <a:cs typeface="DM Sans"/>
                <a:sym typeface="DM Sans"/>
              </a:rPr>
              <a:t>August 30.2025</a:t>
            </a:r>
            <a:endParaRPr>
              <a:solidFill>
                <a:schemeClr val="lt1"/>
              </a:solidFill>
              <a:latin typeface="DM Sans"/>
              <a:ea typeface="DM Sans"/>
              <a:cs typeface="DM Sans"/>
              <a:sym typeface="DM Sans"/>
            </a:endParaRPr>
          </a:p>
        </p:txBody>
      </p:sp>
      <p:sp>
        <p:nvSpPr>
          <p:cNvPr id="60" name="Google Shape;60;p13"/>
          <p:cNvSpPr txBox="1"/>
          <p:nvPr/>
        </p:nvSpPr>
        <p:spPr>
          <a:xfrm>
            <a:off x="6200694" y="642950"/>
            <a:ext cx="7383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DM Sans"/>
                <a:ea typeface="DM Sans"/>
                <a:cs typeface="DM Sans"/>
                <a:sym typeface="DM Sans"/>
              </a:rPr>
              <a:t>Issue #1</a:t>
            </a:r>
            <a:endParaRPr>
              <a:solidFill>
                <a:schemeClr val="lt1"/>
              </a:solidFill>
              <a:latin typeface="DM Sans"/>
              <a:ea typeface="DM Sans"/>
              <a:cs typeface="DM Sans"/>
              <a:sym typeface="DM Sans"/>
            </a:endParaRPr>
          </a:p>
        </p:txBody>
      </p:sp>
      <p:pic>
        <p:nvPicPr>
          <p:cNvPr id="61" name="Google Shape;61;p13"/>
          <p:cNvPicPr preferRelativeResize="0"/>
          <p:nvPr/>
        </p:nvPicPr>
        <p:blipFill>
          <a:blip r:embed="rId5">
            <a:alphaModFix/>
          </a:blip>
          <a:stretch>
            <a:fillRect/>
          </a:stretch>
        </p:blipFill>
        <p:spPr>
          <a:xfrm>
            <a:off x="1476388" y="1233488"/>
            <a:ext cx="205350" cy="355425"/>
          </a:xfrm>
          <a:prstGeom prst="rect">
            <a:avLst/>
          </a:prstGeom>
          <a:noFill/>
          <a:ln>
            <a:noFill/>
          </a:ln>
        </p:spPr>
      </p:pic>
      <p:pic>
        <p:nvPicPr>
          <p:cNvPr id="62" name="Google Shape;62;p13"/>
          <p:cNvPicPr preferRelativeResize="0"/>
          <p:nvPr/>
        </p:nvPicPr>
        <p:blipFill>
          <a:blip r:embed="rId6">
            <a:alphaModFix/>
          </a:blip>
          <a:stretch>
            <a:fillRect/>
          </a:stretch>
        </p:blipFill>
        <p:spPr>
          <a:xfrm>
            <a:off x="2033250" y="2040263"/>
            <a:ext cx="327797" cy="215400"/>
          </a:xfrm>
          <a:prstGeom prst="rect">
            <a:avLst/>
          </a:prstGeom>
          <a:noFill/>
          <a:ln>
            <a:noFill/>
          </a:ln>
        </p:spPr>
      </p:pic>
      <p:pic>
        <p:nvPicPr>
          <p:cNvPr id="63" name="Google Shape;63;p13"/>
          <p:cNvPicPr preferRelativeResize="0"/>
          <p:nvPr/>
        </p:nvPicPr>
        <p:blipFill>
          <a:blip r:embed="rId7">
            <a:alphaModFix/>
          </a:blip>
          <a:stretch>
            <a:fillRect/>
          </a:stretch>
        </p:blipFill>
        <p:spPr>
          <a:xfrm>
            <a:off x="2471768" y="1313975"/>
            <a:ext cx="275596" cy="289150"/>
          </a:xfrm>
          <a:prstGeom prst="rect">
            <a:avLst/>
          </a:prstGeom>
          <a:noFill/>
          <a:ln>
            <a:noFill/>
          </a:ln>
        </p:spPr>
      </p:pic>
      <p:pic>
        <p:nvPicPr>
          <p:cNvPr id="64" name="Google Shape;64;p13"/>
          <p:cNvPicPr preferRelativeResize="0"/>
          <p:nvPr/>
        </p:nvPicPr>
        <p:blipFill>
          <a:blip r:embed="rId8">
            <a:alphaModFix/>
          </a:blip>
          <a:stretch>
            <a:fillRect/>
          </a:stretch>
        </p:blipFill>
        <p:spPr>
          <a:xfrm>
            <a:off x="3667125" y="1372583"/>
            <a:ext cx="666750" cy="149654"/>
          </a:xfrm>
          <a:prstGeom prst="rect">
            <a:avLst/>
          </a:prstGeom>
          <a:noFill/>
          <a:ln>
            <a:noFill/>
          </a:ln>
        </p:spPr>
      </p:pic>
      <p:pic>
        <p:nvPicPr>
          <p:cNvPr id="65" name="Google Shape;65;p13"/>
          <p:cNvPicPr preferRelativeResize="0"/>
          <p:nvPr/>
        </p:nvPicPr>
        <p:blipFill>
          <a:blip r:embed="rId9">
            <a:alphaModFix/>
          </a:blip>
          <a:stretch>
            <a:fillRect/>
          </a:stretch>
        </p:blipFill>
        <p:spPr>
          <a:xfrm>
            <a:off x="5867388" y="1313987"/>
            <a:ext cx="352450" cy="251125"/>
          </a:xfrm>
          <a:prstGeom prst="rect">
            <a:avLst/>
          </a:prstGeom>
          <a:noFill/>
          <a:ln>
            <a:noFill/>
          </a:ln>
        </p:spPr>
      </p:pic>
      <p:sp>
        <p:nvSpPr>
          <p:cNvPr id="66" name="Google Shape;66;p13"/>
          <p:cNvSpPr txBox="1"/>
          <p:nvPr/>
        </p:nvSpPr>
        <p:spPr>
          <a:xfrm>
            <a:off x="333375" y="2833700"/>
            <a:ext cx="7110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200">
                <a:solidFill>
                  <a:srgbClr val="9D595A"/>
                </a:solidFill>
                <a:latin typeface="Bubblegum Sans"/>
                <a:ea typeface="Bubblegum Sans"/>
                <a:cs typeface="Bubblegum Sans"/>
                <a:sym typeface="Bubblegum Sans"/>
              </a:rPr>
              <a:t>Interesting and Educational Games</a:t>
            </a:r>
            <a:endParaRPr sz="4200">
              <a:solidFill>
                <a:srgbClr val="9D595A"/>
              </a:solidFill>
              <a:latin typeface="Bubblegum Sans"/>
              <a:ea typeface="Bubblegum Sans"/>
              <a:cs typeface="Bubblegum Sans"/>
              <a:sym typeface="Bubblegum Sans"/>
            </a:endParaRPr>
          </a:p>
        </p:txBody>
      </p:sp>
      <p:sp>
        <p:nvSpPr>
          <p:cNvPr id="67" name="Google Shape;67;p13"/>
          <p:cNvSpPr txBox="1"/>
          <p:nvPr/>
        </p:nvSpPr>
        <p:spPr>
          <a:xfrm>
            <a:off x="357188" y="3676650"/>
            <a:ext cx="2148600" cy="45648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Clr>
                <a:schemeClr val="dk1"/>
              </a:buClr>
              <a:buSzPts val="1100"/>
              <a:buFont typeface="Arial"/>
              <a:buNone/>
            </a:pPr>
            <a:r>
              <a:rPr lang="ru" sz="1100">
                <a:latin typeface="DM Sans"/>
                <a:ea typeface="DM Sans"/>
                <a:cs typeface="DM Sans"/>
                <a:sym typeface="DM Sans"/>
              </a:rPr>
              <a:t>Fusce blandit sed diam vitae accumsan. Vestibulum sem risus, pellentesque quis est in, cursus dictum nisl. Mauris felis velit, semper id odio ac, convallis laoreet dolor. Nullam suscipit id augue at scelerisque. Nulla erat enim, tincidunt sit amet purus a, blandit mollis nisl. Proin eget felis tincidunt, scelerisque velit a, gravida mi. Mauris quis sodales neque, sit amet ornare urna. Praesent dapibus mauris sit amet faucibus lacinia. Ut ante augue, euismod eu dolor at, volutpat faucibus nulla. Sed eget volutpat felis, ultrices viverra nunc. </a:t>
            </a:r>
            <a:endParaRPr sz="1100">
              <a:latin typeface="DM Sans"/>
              <a:ea typeface="DM Sans"/>
              <a:cs typeface="DM Sans"/>
              <a:sym typeface="DM Sans"/>
            </a:endParaRPr>
          </a:p>
          <a:p>
            <a:pPr indent="0" lvl="0" marL="0" rtl="0" algn="just">
              <a:lnSpc>
                <a:spcPct val="118000"/>
              </a:lnSpc>
              <a:spcBef>
                <a:spcPts val="0"/>
              </a:spcBef>
              <a:spcAft>
                <a:spcPts val="0"/>
              </a:spcAft>
              <a:buClr>
                <a:schemeClr val="dk1"/>
              </a:buClr>
              <a:buSzPts val="1100"/>
              <a:buFont typeface="Arial"/>
              <a:buNone/>
            </a:pPr>
            <a:r>
              <a:rPr lang="ru" sz="1100">
                <a:latin typeface="DM Sans"/>
                <a:ea typeface="DM Sans"/>
                <a:cs typeface="DM Sans"/>
                <a:sym typeface="DM Sans"/>
              </a:rPr>
              <a:t>Morbi faucibus felis lectus, in convallis velit facilisis in. Praesent tincidunt mattis magna, a placerat urna dapibus sodales.</a:t>
            </a:r>
            <a:endParaRPr sz="1100">
              <a:latin typeface="DM Sans"/>
              <a:ea typeface="DM Sans"/>
              <a:cs typeface="DM Sans"/>
              <a:sym typeface="DM Sans"/>
            </a:endParaRPr>
          </a:p>
          <a:p>
            <a:pPr indent="0" lvl="0" marL="0" rtl="0" algn="just">
              <a:lnSpc>
                <a:spcPct val="118000"/>
              </a:lnSpc>
              <a:spcBef>
                <a:spcPts val="0"/>
              </a:spcBef>
              <a:spcAft>
                <a:spcPts val="0"/>
              </a:spcAft>
              <a:buNone/>
            </a:pPr>
            <a:r>
              <a:t/>
            </a:r>
            <a:endParaRPr sz="1100">
              <a:latin typeface="DM Sans"/>
              <a:ea typeface="DM Sans"/>
              <a:cs typeface="DM Sans"/>
              <a:sym typeface="DM Sans"/>
            </a:endParaRPr>
          </a:p>
        </p:txBody>
      </p:sp>
      <p:pic>
        <p:nvPicPr>
          <p:cNvPr id="68" name="Google Shape;68;p13"/>
          <p:cNvPicPr preferRelativeResize="0"/>
          <p:nvPr/>
        </p:nvPicPr>
        <p:blipFill>
          <a:blip r:embed="rId10">
            <a:alphaModFix/>
          </a:blip>
          <a:stretch>
            <a:fillRect/>
          </a:stretch>
        </p:blipFill>
        <p:spPr>
          <a:xfrm>
            <a:off x="352438" y="8165125"/>
            <a:ext cx="2066925" cy="2214575"/>
          </a:xfrm>
          <a:prstGeom prst="rect">
            <a:avLst/>
          </a:prstGeom>
          <a:noFill/>
          <a:ln>
            <a:noFill/>
          </a:ln>
        </p:spPr>
      </p:pic>
      <p:sp>
        <p:nvSpPr>
          <p:cNvPr id="69" name="Google Shape;69;p13"/>
          <p:cNvSpPr txBox="1"/>
          <p:nvPr/>
        </p:nvSpPr>
        <p:spPr>
          <a:xfrm>
            <a:off x="2699988" y="3676650"/>
            <a:ext cx="2148600" cy="67626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Clr>
                <a:schemeClr val="dk1"/>
              </a:buClr>
              <a:buSzPts val="1100"/>
              <a:buFont typeface="Arial"/>
              <a:buNone/>
            </a:pPr>
            <a:r>
              <a:rPr lang="ru" sz="1100">
                <a:latin typeface="DM Sans"/>
                <a:ea typeface="DM Sans"/>
                <a:cs typeface="DM Sans"/>
                <a:sym typeface="DM Sans"/>
              </a:rPr>
              <a:t>Morbi faucibus felis lectus, in convallis velit facilisis in. Praesent tincidunt mattis magna, a placerat urna dapibus sodales. Donec tempus vel dolor non efficitur. Maecenas congue, turpis quis congue laoreet, dui dui sodales ante, ac pulvinar eros neque at sem. Suspendisse ullamcorper nisl quis est dictum, ut imperdiet leo fermentum. </a:t>
            </a:r>
            <a:endParaRPr sz="1100">
              <a:latin typeface="DM Sans"/>
              <a:ea typeface="DM Sans"/>
              <a:cs typeface="DM Sans"/>
              <a:sym typeface="DM Sans"/>
            </a:endParaRPr>
          </a:p>
          <a:p>
            <a:pPr indent="0" lvl="0" marL="0" rtl="0" algn="just">
              <a:lnSpc>
                <a:spcPct val="118000"/>
              </a:lnSpc>
              <a:spcBef>
                <a:spcPts val="0"/>
              </a:spcBef>
              <a:spcAft>
                <a:spcPts val="0"/>
              </a:spcAft>
              <a:buClr>
                <a:schemeClr val="dk1"/>
              </a:buClr>
              <a:buSzPts val="1100"/>
              <a:buFont typeface="Arial"/>
              <a:buNone/>
            </a:pPr>
            <a:r>
              <a:t/>
            </a:r>
            <a:endParaRPr sz="1100">
              <a:latin typeface="DM Sans"/>
              <a:ea typeface="DM Sans"/>
              <a:cs typeface="DM Sans"/>
              <a:sym typeface="DM Sans"/>
            </a:endParaRPr>
          </a:p>
          <a:p>
            <a:pPr indent="0" lvl="0" marL="0" rtl="0" algn="just">
              <a:lnSpc>
                <a:spcPct val="118000"/>
              </a:lnSpc>
              <a:spcBef>
                <a:spcPts val="0"/>
              </a:spcBef>
              <a:spcAft>
                <a:spcPts val="0"/>
              </a:spcAft>
              <a:buNone/>
            </a:pPr>
            <a:r>
              <a:rPr lang="ru" sz="1100">
                <a:latin typeface="DM Sans"/>
                <a:ea typeface="DM Sans"/>
                <a:cs typeface="DM Sans"/>
                <a:sym typeface="DM Sans"/>
              </a:rPr>
              <a:t>Fusce lacinia risus elit, sit amet fringilla mauris aliquam vel. Duis eget est vel mi lacinia vulputate. Ut vitae neque tincidunt, lacinia risus quis, consequat nulla. Aliquam mauris mauris, aliquet sed nisi non, mattis condimentum lectus. Nunc tempus sit amet nunc ullamcorper posuere. Proin dolor tellus, luctus vel lorem eget, posuere fermentum ante. Phasellus placerat at metus non luctus. Cras viverra tellus eu sapien accumsan, vitae fringilla nulla venenatis. Ut ac sapien turpis. Nulla cursus suscipit ante, vel porttitor nisl dictum in. Praesent sed nisl nisl. Maecenas posuere tristique turpis vitae lacinia. Sed aliquam pharetra nisl sit amet pharetra.</a:t>
            </a:r>
            <a:endParaRPr sz="1100">
              <a:latin typeface="DM Sans"/>
              <a:ea typeface="DM Sans"/>
              <a:cs typeface="DM Sans"/>
              <a:sym typeface="DM Sans"/>
            </a:endParaRPr>
          </a:p>
        </p:txBody>
      </p:sp>
      <p:pic>
        <p:nvPicPr>
          <p:cNvPr id="70" name="Google Shape;70;p13"/>
          <p:cNvPicPr preferRelativeResize="0"/>
          <p:nvPr/>
        </p:nvPicPr>
        <p:blipFill rotWithShape="1">
          <a:blip r:embed="rId11">
            <a:alphaModFix/>
          </a:blip>
          <a:srcRect b="7520" l="13326" r="2113" t="10290"/>
          <a:stretch/>
        </p:blipFill>
        <p:spPr>
          <a:xfrm>
            <a:off x="5040000" y="3690000"/>
            <a:ext cx="2160000" cy="3149998"/>
          </a:xfrm>
          <a:prstGeom prst="rect">
            <a:avLst/>
          </a:prstGeom>
          <a:noFill/>
          <a:ln>
            <a:noFill/>
          </a:ln>
        </p:spPr>
      </p:pic>
      <p:pic>
        <p:nvPicPr>
          <p:cNvPr id="71" name="Google Shape;71;p13"/>
          <p:cNvPicPr preferRelativeResize="0"/>
          <p:nvPr/>
        </p:nvPicPr>
        <p:blipFill>
          <a:blip r:embed="rId12">
            <a:alphaModFix/>
          </a:blip>
          <a:stretch>
            <a:fillRect/>
          </a:stretch>
        </p:blipFill>
        <p:spPr>
          <a:xfrm>
            <a:off x="5030149" y="7101654"/>
            <a:ext cx="2160000" cy="3240796"/>
          </a:xfrm>
          <a:prstGeom prst="rect">
            <a:avLst/>
          </a:prstGeom>
          <a:noFill/>
          <a:ln>
            <a:noFill/>
          </a:ln>
        </p:spPr>
      </p:pic>
      <p:pic>
        <p:nvPicPr>
          <p:cNvPr id="72" name="Google Shape;72;p13"/>
          <p:cNvPicPr preferRelativeResize="0"/>
          <p:nvPr/>
        </p:nvPicPr>
        <p:blipFill>
          <a:blip r:embed="rId13">
            <a:alphaModFix/>
          </a:blip>
          <a:stretch>
            <a:fillRect/>
          </a:stretch>
        </p:blipFill>
        <p:spPr>
          <a:xfrm>
            <a:off x="5400738" y="3971912"/>
            <a:ext cx="1657300" cy="1904400"/>
          </a:xfrm>
          <a:prstGeom prst="rect">
            <a:avLst/>
          </a:prstGeom>
          <a:noFill/>
          <a:ln>
            <a:noFill/>
          </a:ln>
        </p:spPr>
      </p:pic>
      <p:pic>
        <p:nvPicPr>
          <p:cNvPr id="73" name="Google Shape;73;p13"/>
          <p:cNvPicPr preferRelativeResize="0"/>
          <p:nvPr/>
        </p:nvPicPr>
        <p:blipFill>
          <a:blip r:embed="rId14">
            <a:alphaModFix/>
          </a:blip>
          <a:stretch>
            <a:fillRect/>
          </a:stretch>
        </p:blipFill>
        <p:spPr>
          <a:xfrm>
            <a:off x="5105413" y="7402137"/>
            <a:ext cx="1976425" cy="2694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3">
            <a:alphaModFix/>
          </a:blip>
          <a:srcRect b="0" l="0" r="20521" t="0"/>
          <a:stretch/>
        </p:blipFill>
        <p:spPr>
          <a:xfrm>
            <a:off x="3638550" y="5104800"/>
            <a:ext cx="3921449" cy="4360251"/>
          </a:xfrm>
          <a:prstGeom prst="rect">
            <a:avLst/>
          </a:prstGeom>
          <a:noFill/>
          <a:ln>
            <a:noFill/>
          </a:ln>
        </p:spPr>
      </p:pic>
      <p:pic>
        <p:nvPicPr>
          <p:cNvPr id="79" name="Google Shape;79;p14"/>
          <p:cNvPicPr preferRelativeResize="0"/>
          <p:nvPr/>
        </p:nvPicPr>
        <p:blipFill rotWithShape="1">
          <a:blip r:embed="rId4">
            <a:alphaModFix/>
          </a:blip>
          <a:srcRect b="0" l="30182" r="0" t="7715"/>
          <a:stretch/>
        </p:blipFill>
        <p:spPr>
          <a:xfrm>
            <a:off x="0" y="0"/>
            <a:ext cx="2905125" cy="4031875"/>
          </a:xfrm>
          <a:prstGeom prst="rect">
            <a:avLst/>
          </a:prstGeom>
          <a:noFill/>
          <a:ln>
            <a:noFill/>
          </a:ln>
        </p:spPr>
      </p:pic>
      <p:sp>
        <p:nvSpPr>
          <p:cNvPr id="80" name="Google Shape;80;p14"/>
          <p:cNvSpPr txBox="1"/>
          <p:nvPr/>
        </p:nvSpPr>
        <p:spPr>
          <a:xfrm>
            <a:off x="314325" y="285750"/>
            <a:ext cx="4811400" cy="16254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lang="ru" sz="6600">
                <a:solidFill>
                  <a:srgbClr val="9D595A"/>
                </a:solidFill>
                <a:latin typeface="Bubblegum Sans"/>
                <a:ea typeface="Bubblegum Sans"/>
                <a:cs typeface="Bubblegum Sans"/>
                <a:sym typeface="Bubblegum Sans"/>
              </a:rPr>
              <a:t>Fashion for the</a:t>
            </a:r>
            <a:endParaRPr sz="6600">
              <a:solidFill>
                <a:srgbClr val="9D595A"/>
              </a:solidFill>
              <a:latin typeface="Bubblegum Sans"/>
              <a:ea typeface="Bubblegum Sans"/>
              <a:cs typeface="Bubblegum Sans"/>
              <a:sym typeface="Bubblegum Sans"/>
            </a:endParaRPr>
          </a:p>
          <a:p>
            <a:pPr indent="0" lvl="0" marL="0" rtl="0" algn="l">
              <a:lnSpc>
                <a:spcPct val="80000"/>
              </a:lnSpc>
              <a:spcBef>
                <a:spcPts val="0"/>
              </a:spcBef>
              <a:spcAft>
                <a:spcPts val="0"/>
              </a:spcAft>
              <a:buNone/>
            </a:pPr>
            <a:r>
              <a:rPr lang="ru" sz="6600">
                <a:solidFill>
                  <a:srgbClr val="9D595A"/>
                </a:solidFill>
                <a:latin typeface="Bubblegum Sans"/>
                <a:ea typeface="Bubblegum Sans"/>
                <a:cs typeface="Bubblegum Sans"/>
                <a:sym typeface="Bubblegum Sans"/>
              </a:rPr>
              <a:t>Little ones</a:t>
            </a:r>
            <a:endParaRPr sz="6600">
              <a:solidFill>
                <a:srgbClr val="9D595A"/>
              </a:solidFill>
              <a:latin typeface="Bubblegum Sans"/>
              <a:ea typeface="Bubblegum Sans"/>
              <a:cs typeface="Bubblegum Sans"/>
              <a:sym typeface="Bubblegum Sans"/>
            </a:endParaRPr>
          </a:p>
        </p:txBody>
      </p:sp>
      <p:sp>
        <p:nvSpPr>
          <p:cNvPr id="81" name="Google Shape;81;p14"/>
          <p:cNvSpPr txBox="1"/>
          <p:nvPr/>
        </p:nvSpPr>
        <p:spPr>
          <a:xfrm>
            <a:off x="368725" y="2066925"/>
            <a:ext cx="2148600" cy="37656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Fusce blandit sed diam vitae accumsan. Vestibulum sem risus, pellentesque quis est in, cursus dictum nisl. Mauris felis velit, semper id odio ac, convallis laoreet dolor. Nullam suscipit id augue at scelerisque. Nulla erat enim, tincidunt sit amet purus a, blandit mollis nisl. Proin eget felis tincidunt, scelerisque velit a, gravida mi. Mauris quis sodales neque, sit amet ornare urna. Praesent dapibus mauris sit amet faucibus lacinia. Ut ante augue, euismod eu dolor at, volutpat faucibus nulla. Sed eget volutpat felis, ultrices viverra nunc. Etiam nunc quam, luctus id aliquet</a:t>
            </a:r>
            <a:endParaRPr sz="1100">
              <a:latin typeface="DM Sans"/>
              <a:ea typeface="DM Sans"/>
              <a:cs typeface="DM Sans"/>
              <a:sym typeface="DM Sans"/>
            </a:endParaRPr>
          </a:p>
        </p:txBody>
      </p:sp>
      <p:pic>
        <p:nvPicPr>
          <p:cNvPr id="82" name="Google Shape;82;p14"/>
          <p:cNvPicPr preferRelativeResize="0"/>
          <p:nvPr/>
        </p:nvPicPr>
        <p:blipFill rotWithShape="1">
          <a:blip r:embed="rId5">
            <a:alphaModFix/>
          </a:blip>
          <a:srcRect b="13905" l="21939" r="16639" t="3762"/>
          <a:stretch/>
        </p:blipFill>
        <p:spPr>
          <a:xfrm>
            <a:off x="368725" y="6029325"/>
            <a:ext cx="2148600" cy="4302674"/>
          </a:xfrm>
          <a:prstGeom prst="rect">
            <a:avLst/>
          </a:prstGeom>
          <a:noFill/>
          <a:ln>
            <a:noFill/>
          </a:ln>
        </p:spPr>
      </p:pic>
      <p:pic>
        <p:nvPicPr>
          <p:cNvPr id="83" name="Google Shape;83;p14"/>
          <p:cNvPicPr preferRelativeResize="0"/>
          <p:nvPr/>
        </p:nvPicPr>
        <p:blipFill rotWithShape="1">
          <a:blip r:embed="rId6">
            <a:alphaModFix/>
          </a:blip>
          <a:srcRect b="3138" l="5889" r="12318" t="7431"/>
          <a:stretch/>
        </p:blipFill>
        <p:spPr>
          <a:xfrm>
            <a:off x="2700000" y="7038975"/>
            <a:ext cx="4500000" cy="3293025"/>
          </a:xfrm>
          <a:prstGeom prst="rect">
            <a:avLst/>
          </a:prstGeom>
          <a:noFill/>
          <a:ln>
            <a:noFill/>
          </a:ln>
        </p:spPr>
      </p:pic>
      <p:pic>
        <p:nvPicPr>
          <p:cNvPr id="84" name="Google Shape;84;p14"/>
          <p:cNvPicPr preferRelativeResize="0"/>
          <p:nvPr/>
        </p:nvPicPr>
        <p:blipFill rotWithShape="1">
          <a:blip r:embed="rId7">
            <a:alphaModFix/>
          </a:blip>
          <a:srcRect b="0" l="32632" r="11783" t="10015"/>
          <a:stretch/>
        </p:blipFill>
        <p:spPr>
          <a:xfrm>
            <a:off x="5040000" y="360000"/>
            <a:ext cx="2160000" cy="4662774"/>
          </a:xfrm>
          <a:prstGeom prst="rect">
            <a:avLst/>
          </a:prstGeom>
          <a:noFill/>
          <a:ln>
            <a:noFill/>
          </a:ln>
        </p:spPr>
      </p:pic>
      <p:pic>
        <p:nvPicPr>
          <p:cNvPr id="85" name="Google Shape;85;p14"/>
          <p:cNvPicPr preferRelativeResize="0"/>
          <p:nvPr/>
        </p:nvPicPr>
        <p:blipFill>
          <a:blip r:embed="rId8">
            <a:alphaModFix/>
          </a:blip>
          <a:stretch>
            <a:fillRect/>
          </a:stretch>
        </p:blipFill>
        <p:spPr>
          <a:xfrm>
            <a:off x="950375" y="6200775"/>
            <a:ext cx="1148200" cy="3367100"/>
          </a:xfrm>
          <a:prstGeom prst="rect">
            <a:avLst/>
          </a:prstGeom>
          <a:noFill/>
          <a:ln>
            <a:noFill/>
          </a:ln>
        </p:spPr>
      </p:pic>
      <p:sp>
        <p:nvSpPr>
          <p:cNvPr id="86" name="Google Shape;86;p14"/>
          <p:cNvSpPr txBox="1"/>
          <p:nvPr/>
        </p:nvSpPr>
        <p:spPr>
          <a:xfrm>
            <a:off x="2705700" y="2066925"/>
            <a:ext cx="2148600" cy="47646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Clr>
                <a:schemeClr val="dk1"/>
              </a:buClr>
              <a:buSzPts val="1100"/>
              <a:buFont typeface="Arial"/>
              <a:buNone/>
            </a:pPr>
            <a:r>
              <a:rPr lang="ru" sz="1100">
                <a:latin typeface="DM Sans"/>
                <a:ea typeface="DM Sans"/>
                <a:cs typeface="DM Sans"/>
                <a:sym typeface="DM Sans"/>
              </a:rPr>
              <a:t>Morbi faucibus felis lectus, in convallis velit facilisis in. Praesent tincidunt mattis magna, a placerat urna dapibus sodales. Donec tempus vel dolor non efficitur. Maecenas congue, turpis quis congue laoreet, dui dui sodales ante, ac pulvinar eros neque at sem. Suspendisse ullamcorper nisl quis est dictum, ut imperdiet leo fermentum. Donec in eros nunc.</a:t>
            </a:r>
            <a:endParaRPr sz="1100">
              <a:latin typeface="DM Sans"/>
              <a:ea typeface="DM Sans"/>
              <a:cs typeface="DM Sans"/>
              <a:sym typeface="DM Sans"/>
            </a:endParaRPr>
          </a:p>
          <a:p>
            <a:pPr indent="0" lvl="0" marL="0" rtl="0" algn="just">
              <a:lnSpc>
                <a:spcPct val="118000"/>
              </a:lnSpc>
              <a:spcBef>
                <a:spcPts val="0"/>
              </a:spcBef>
              <a:spcAft>
                <a:spcPts val="0"/>
              </a:spcAft>
              <a:buNone/>
            </a:pPr>
            <a:r>
              <a:rPr lang="ru" sz="1100">
                <a:latin typeface="DM Sans"/>
                <a:ea typeface="DM Sans"/>
                <a:cs typeface="DM Sans"/>
                <a:sym typeface="DM Sans"/>
              </a:rPr>
              <a:t>Etiam nunc quam, luctus id aliquet et, cursus feugiat metus. Sed tempor, tortor id fermentum imperdiet, est est posuere elit, at molestie dui lacus eget nibh. Fusce cursus finibus tincidu. Lacinia risus elit, sit amet fringilla mauris aliquam vel. Duis eget est vel mi lacinia vulputate. Ut vitae neque tincidunt, lacinia risus quis, consequat nulla. Aliquam mauris mauris, aliquet sed nisi.</a:t>
            </a:r>
            <a:endParaRPr sz="1100">
              <a:latin typeface="DM Sans"/>
              <a:ea typeface="DM Sans"/>
              <a:cs typeface="DM Sans"/>
              <a:sym typeface="DM Sans"/>
            </a:endParaRPr>
          </a:p>
        </p:txBody>
      </p:sp>
      <p:pic>
        <p:nvPicPr>
          <p:cNvPr id="87" name="Google Shape;87;p14"/>
          <p:cNvPicPr preferRelativeResize="0"/>
          <p:nvPr/>
        </p:nvPicPr>
        <p:blipFill>
          <a:blip r:embed="rId9">
            <a:alphaModFix/>
          </a:blip>
          <a:stretch>
            <a:fillRect/>
          </a:stretch>
        </p:blipFill>
        <p:spPr>
          <a:xfrm>
            <a:off x="3200400" y="7247625"/>
            <a:ext cx="3755184" cy="2746624"/>
          </a:xfrm>
          <a:prstGeom prst="rect">
            <a:avLst/>
          </a:prstGeom>
          <a:noFill/>
          <a:ln>
            <a:noFill/>
          </a:ln>
        </p:spPr>
      </p:pic>
      <p:pic>
        <p:nvPicPr>
          <p:cNvPr id="88" name="Google Shape;88;p14"/>
          <p:cNvPicPr preferRelativeResize="0"/>
          <p:nvPr/>
        </p:nvPicPr>
        <p:blipFill>
          <a:blip r:embed="rId10">
            <a:alphaModFix/>
          </a:blip>
          <a:stretch>
            <a:fillRect/>
          </a:stretch>
        </p:blipFill>
        <p:spPr>
          <a:xfrm>
            <a:off x="5100650" y="473475"/>
            <a:ext cx="1843075" cy="3817551"/>
          </a:xfrm>
          <a:prstGeom prst="rect">
            <a:avLst/>
          </a:prstGeom>
          <a:noFill/>
          <a:ln>
            <a:noFill/>
          </a:ln>
        </p:spPr>
      </p:pic>
      <p:sp>
        <p:nvSpPr>
          <p:cNvPr id="89" name="Google Shape;89;p14"/>
          <p:cNvSpPr txBox="1"/>
          <p:nvPr/>
        </p:nvSpPr>
        <p:spPr>
          <a:xfrm>
            <a:off x="5042675" y="5238750"/>
            <a:ext cx="2148600" cy="15678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Suspendisse ullamcorper nisl quis est dictum, ut imperdiet leo fermentum. Donec in eros nunc. Etiam nunc quam, luctus id aliquet et, cursus feugiat metus. Sed tempor, tortor id fermentum imperdiet, est est posuere elit, at molestie dui lacus.</a:t>
            </a:r>
            <a:endParaRPr sz="1100">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b="11652" l="0" r="10849" t="0"/>
          <a:stretch/>
        </p:blipFill>
        <p:spPr>
          <a:xfrm>
            <a:off x="4395625" y="6872100"/>
            <a:ext cx="3164374" cy="3819900"/>
          </a:xfrm>
          <a:prstGeom prst="rect">
            <a:avLst/>
          </a:prstGeom>
          <a:noFill/>
          <a:ln>
            <a:noFill/>
          </a:ln>
        </p:spPr>
      </p:pic>
      <p:pic>
        <p:nvPicPr>
          <p:cNvPr id="95" name="Google Shape;95;p15"/>
          <p:cNvPicPr preferRelativeResize="0"/>
          <p:nvPr/>
        </p:nvPicPr>
        <p:blipFill rotWithShape="1">
          <a:blip r:embed="rId4">
            <a:alphaModFix/>
          </a:blip>
          <a:srcRect b="0" l="38559" r="0" t="0"/>
          <a:stretch/>
        </p:blipFill>
        <p:spPr>
          <a:xfrm>
            <a:off x="0" y="1752825"/>
            <a:ext cx="1795775" cy="4952774"/>
          </a:xfrm>
          <a:prstGeom prst="rect">
            <a:avLst/>
          </a:prstGeom>
          <a:noFill/>
          <a:ln>
            <a:noFill/>
          </a:ln>
        </p:spPr>
      </p:pic>
      <p:sp>
        <p:nvSpPr>
          <p:cNvPr id="96" name="Google Shape;96;p15"/>
          <p:cNvSpPr txBox="1"/>
          <p:nvPr/>
        </p:nvSpPr>
        <p:spPr>
          <a:xfrm>
            <a:off x="360000" y="2162175"/>
            <a:ext cx="2148600" cy="43650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Clr>
                <a:schemeClr val="dk1"/>
              </a:buClr>
              <a:buSzPts val="1100"/>
              <a:buFont typeface="Arial"/>
              <a:buNone/>
            </a:pPr>
            <a:r>
              <a:rPr lang="ru" sz="1100">
                <a:latin typeface="DM Sans"/>
                <a:ea typeface="DM Sans"/>
                <a:cs typeface="DM Sans"/>
                <a:sym typeface="DM Sans"/>
              </a:rPr>
              <a:t>Fusce blandit sed diam vitae accumsan. Vestibulum sem risus, pellentesque quis est in, cursus dictum nisl. Mauris felis velit, semper id odio ac, convallis laoreet dolor. Nullam suscipit id augue at scelerisque. Nulla erat enim, tincidunt sit amet purus a, blandit mollis nisl. Proin eget felis tincidunt, scelerisque velit a, gravida mi. Mauris quis sodales neque, sit amet ornare urna. Praesent dapibus mauris sit amet faucibus lacinia.</a:t>
            </a:r>
            <a:endParaRPr sz="1100">
              <a:latin typeface="DM Sans"/>
              <a:ea typeface="DM Sans"/>
              <a:cs typeface="DM Sans"/>
              <a:sym typeface="DM Sans"/>
            </a:endParaRPr>
          </a:p>
          <a:p>
            <a:pPr indent="0" lvl="0" marL="0" rtl="0" algn="just">
              <a:lnSpc>
                <a:spcPct val="118000"/>
              </a:lnSpc>
              <a:spcBef>
                <a:spcPts val="0"/>
              </a:spcBef>
              <a:spcAft>
                <a:spcPts val="0"/>
              </a:spcAft>
              <a:buClr>
                <a:schemeClr val="dk1"/>
              </a:buClr>
              <a:buSzPts val="1100"/>
              <a:buFont typeface="Arial"/>
              <a:buNone/>
            </a:pPr>
            <a:r>
              <a:t/>
            </a:r>
            <a:endParaRPr sz="1100">
              <a:latin typeface="DM Sans"/>
              <a:ea typeface="DM Sans"/>
              <a:cs typeface="DM Sans"/>
              <a:sym typeface="DM Sans"/>
            </a:endParaRPr>
          </a:p>
          <a:p>
            <a:pPr indent="0" lvl="0" marL="0" rtl="0" algn="just">
              <a:lnSpc>
                <a:spcPct val="118000"/>
              </a:lnSpc>
              <a:spcBef>
                <a:spcPts val="0"/>
              </a:spcBef>
              <a:spcAft>
                <a:spcPts val="0"/>
              </a:spcAft>
              <a:buNone/>
            </a:pPr>
            <a:r>
              <a:rPr lang="ru" sz="1100">
                <a:latin typeface="DM Sans"/>
                <a:ea typeface="DM Sans"/>
                <a:cs typeface="DM Sans"/>
                <a:sym typeface="DM Sans"/>
              </a:rPr>
              <a:t>Ut ante augue, euismod eu dolor at, volutpat faucibus nulla. Sed eget volutpat felis, ultrices viverra nunc. Etiam nunc quam, luctus id aliquet et, cursus feugiat metus. Sed tempor, tortor id fermentum</a:t>
            </a:r>
            <a:endParaRPr sz="1100">
              <a:latin typeface="DM Sans"/>
              <a:ea typeface="DM Sans"/>
              <a:cs typeface="DM Sans"/>
              <a:sym typeface="DM Sans"/>
            </a:endParaRPr>
          </a:p>
        </p:txBody>
      </p:sp>
      <p:pic>
        <p:nvPicPr>
          <p:cNvPr id="97" name="Google Shape;97;p15"/>
          <p:cNvPicPr preferRelativeResize="0"/>
          <p:nvPr/>
        </p:nvPicPr>
        <p:blipFill rotWithShape="1">
          <a:blip r:embed="rId5">
            <a:alphaModFix/>
          </a:blip>
          <a:srcRect b="0" l="5800" r="12393" t="7978"/>
          <a:stretch/>
        </p:blipFill>
        <p:spPr>
          <a:xfrm>
            <a:off x="360000" y="6705600"/>
            <a:ext cx="2148599" cy="3626399"/>
          </a:xfrm>
          <a:prstGeom prst="rect">
            <a:avLst/>
          </a:prstGeom>
          <a:noFill/>
          <a:ln>
            <a:noFill/>
          </a:ln>
        </p:spPr>
      </p:pic>
      <p:pic>
        <p:nvPicPr>
          <p:cNvPr id="98" name="Google Shape;98;p15"/>
          <p:cNvPicPr preferRelativeResize="0"/>
          <p:nvPr/>
        </p:nvPicPr>
        <p:blipFill rotWithShape="1">
          <a:blip r:embed="rId6">
            <a:alphaModFix/>
          </a:blip>
          <a:srcRect b="0" l="3696" r="6367" t="0"/>
          <a:stretch/>
        </p:blipFill>
        <p:spPr>
          <a:xfrm>
            <a:off x="2700000" y="360000"/>
            <a:ext cx="4500000" cy="3335699"/>
          </a:xfrm>
          <a:prstGeom prst="rect">
            <a:avLst/>
          </a:prstGeom>
          <a:noFill/>
          <a:ln>
            <a:noFill/>
          </a:ln>
        </p:spPr>
      </p:pic>
      <p:sp>
        <p:nvSpPr>
          <p:cNvPr id="99" name="Google Shape;99;p15"/>
          <p:cNvSpPr txBox="1"/>
          <p:nvPr/>
        </p:nvSpPr>
        <p:spPr>
          <a:xfrm>
            <a:off x="324199" y="293325"/>
            <a:ext cx="2195700" cy="1699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6900">
                <a:solidFill>
                  <a:srgbClr val="6F6382"/>
                </a:solidFill>
                <a:latin typeface="Bubblegum Sans"/>
                <a:ea typeface="Bubblegum Sans"/>
                <a:cs typeface="Bubblegum Sans"/>
                <a:sym typeface="Bubblegum Sans"/>
              </a:rPr>
              <a:t>Health</a:t>
            </a:r>
            <a:endParaRPr sz="6900">
              <a:solidFill>
                <a:srgbClr val="6F6382"/>
              </a:solidFill>
              <a:latin typeface="Bubblegum Sans"/>
              <a:ea typeface="Bubblegum Sans"/>
              <a:cs typeface="Bubblegum Sans"/>
              <a:sym typeface="Bubblegum Sans"/>
            </a:endParaRPr>
          </a:p>
          <a:p>
            <a:pPr indent="0" lvl="0" marL="0" rtl="0" algn="l">
              <a:lnSpc>
                <a:spcPct val="80000"/>
              </a:lnSpc>
              <a:spcBef>
                <a:spcPts val="0"/>
              </a:spcBef>
              <a:spcAft>
                <a:spcPts val="0"/>
              </a:spcAft>
              <a:buNone/>
            </a:pPr>
            <a:r>
              <a:rPr lang="ru" sz="6900">
                <a:solidFill>
                  <a:srgbClr val="6F6382"/>
                </a:solidFill>
                <a:latin typeface="Bubblegum Sans"/>
                <a:ea typeface="Bubblegum Sans"/>
                <a:cs typeface="Bubblegum Sans"/>
                <a:sym typeface="Bubblegum Sans"/>
              </a:rPr>
              <a:t>Food</a:t>
            </a:r>
            <a:endParaRPr sz="6900">
              <a:solidFill>
                <a:srgbClr val="6F6382"/>
              </a:solidFill>
              <a:latin typeface="Bubblegum Sans"/>
              <a:ea typeface="Bubblegum Sans"/>
              <a:cs typeface="Bubblegum Sans"/>
              <a:sym typeface="Bubblegum Sans"/>
            </a:endParaRPr>
          </a:p>
        </p:txBody>
      </p:sp>
      <p:pic>
        <p:nvPicPr>
          <p:cNvPr id="100" name="Google Shape;100;p15"/>
          <p:cNvPicPr preferRelativeResize="0"/>
          <p:nvPr/>
        </p:nvPicPr>
        <p:blipFill>
          <a:blip r:embed="rId7">
            <a:alphaModFix/>
          </a:blip>
          <a:stretch>
            <a:fillRect/>
          </a:stretch>
        </p:blipFill>
        <p:spPr>
          <a:xfrm>
            <a:off x="925100" y="7239000"/>
            <a:ext cx="1427950" cy="2105025"/>
          </a:xfrm>
          <a:prstGeom prst="rect">
            <a:avLst/>
          </a:prstGeom>
          <a:noFill/>
          <a:ln>
            <a:noFill/>
          </a:ln>
        </p:spPr>
      </p:pic>
      <p:pic>
        <p:nvPicPr>
          <p:cNvPr id="101" name="Google Shape;101;p15"/>
          <p:cNvPicPr preferRelativeResize="0"/>
          <p:nvPr/>
        </p:nvPicPr>
        <p:blipFill>
          <a:blip r:embed="rId8">
            <a:alphaModFix/>
          </a:blip>
          <a:stretch>
            <a:fillRect/>
          </a:stretch>
        </p:blipFill>
        <p:spPr>
          <a:xfrm>
            <a:off x="2686050" y="6678773"/>
            <a:ext cx="2195700" cy="1669902"/>
          </a:xfrm>
          <a:prstGeom prst="rect">
            <a:avLst/>
          </a:prstGeom>
          <a:noFill/>
          <a:ln>
            <a:noFill/>
          </a:ln>
        </p:spPr>
      </p:pic>
      <p:pic>
        <p:nvPicPr>
          <p:cNvPr id="102" name="Google Shape;102;p15"/>
          <p:cNvPicPr preferRelativeResize="0"/>
          <p:nvPr/>
        </p:nvPicPr>
        <p:blipFill>
          <a:blip r:embed="rId9">
            <a:alphaModFix/>
          </a:blip>
          <a:stretch>
            <a:fillRect/>
          </a:stretch>
        </p:blipFill>
        <p:spPr>
          <a:xfrm>
            <a:off x="2705475" y="8158150"/>
            <a:ext cx="2148600" cy="2173851"/>
          </a:xfrm>
          <a:prstGeom prst="rect">
            <a:avLst/>
          </a:prstGeom>
          <a:noFill/>
          <a:ln>
            <a:noFill/>
          </a:ln>
        </p:spPr>
      </p:pic>
      <p:sp>
        <p:nvSpPr>
          <p:cNvPr id="103" name="Google Shape;103;p15"/>
          <p:cNvSpPr txBox="1"/>
          <p:nvPr/>
        </p:nvSpPr>
        <p:spPr>
          <a:xfrm>
            <a:off x="2709600" y="3952875"/>
            <a:ext cx="2148600" cy="25668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lectus, in convallis velit facilisis in. Praesent tincidunt mattis magna, a placerat urna dapibus sodales. Donec tempus vel dolor non efficitur. Maecenas congue, turpis quis congue laoreet, dui dui sodales ante, ac pulvinar eros neque at sem. Suspendisse ullamcorper nisl quis est dictum, ut imperdiet leo fermentum. Donec in eros nunc. Etiam nunc quam, luctus id aliquet et, cursus feugiat metus. Sed tempor, tortor </a:t>
            </a:r>
            <a:endParaRPr sz="1100">
              <a:latin typeface="DM Sans"/>
              <a:ea typeface="DM Sans"/>
              <a:cs typeface="DM Sans"/>
              <a:sym typeface="DM Sans"/>
            </a:endParaRPr>
          </a:p>
        </p:txBody>
      </p:sp>
      <p:sp>
        <p:nvSpPr>
          <p:cNvPr id="104" name="Google Shape;104;p15"/>
          <p:cNvSpPr txBox="1"/>
          <p:nvPr/>
        </p:nvSpPr>
        <p:spPr>
          <a:xfrm>
            <a:off x="5040000" y="3952875"/>
            <a:ext cx="2148600" cy="63630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felis lectus, in convallis velit facilisis in. Praesent tincidunt mattis magna, a placerat urna dapibus sodales. Donec tempus vel dolor non efficitur. Maecenas congue, turpis quis congue laoreet, dui dui sodales ante, ac pulvinar eros neque at sem.</a:t>
            </a:r>
            <a:endParaRPr sz="1100">
              <a:latin typeface="DM Sans"/>
              <a:ea typeface="DM Sans"/>
              <a:cs typeface="DM Sans"/>
              <a:sym typeface="DM Sans"/>
            </a:endParaRPr>
          </a:p>
          <a:p>
            <a:pPr indent="0" lvl="0" marL="0" rtl="0" algn="just">
              <a:lnSpc>
                <a:spcPct val="118000"/>
              </a:lnSpc>
              <a:spcBef>
                <a:spcPts val="0"/>
              </a:spcBef>
              <a:spcAft>
                <a:spcPts val="0"/>
              </a:spcAft>
              <a:buNone/>
            </a:pPr>
            <a:r>
              <a:t/>
            </a:r>
            <a:endParaRPr sz="1100">
              <a:latin typeface="DM Sans"/>
              <a:ea typeface="DM Sans"/>
              <a:cs typeface="DM Sans"/>
              <a:sym typeface="DM Sans"/>
            </a:endParaRPr>
          </a:p>
          <a:p>
            <a:pPr indent="0" lvl="0" marL="0" rtl="0" algn="just">
              <a:lnSpc>
                <a:spcPct val="118000"/>
              </a:lnSpc>
              <a:spcBef>
                <a:spcPts val="0"/>
              </a:spcBef>
              <a:spcAft>
                <a:spcPts val="0"/>
              </a:spcAft>
              <a:buNone/>
            </a:pPr>
            <a:r>
              <a:rPr lang="ru" sz="1100">
                <a:latin typeface="DM Sans"/>
                <a:ea typeface="DM Sans"/>
                <a:cs typeface="DM Sans"/>
                <a:sym typeface="DM Sans"/>
              </a:rPr>
              <a:t>Suspendisse ullamcorper nisl quis est dictum, ut imperdiet leo fermentum. Donec in eros nunc. Etiam nunc quam, luctus id aliquet et, cursus feugiat metus. Sed tempor, tortor id fermentum imperdiet, est est posuere elit, at molestie dui lacus eget nibh. Fusce cursus finibus tincidunt. Lacinia risus elit, sit amet fringilla mauris aliquam vel.Duis eget est vel mi lacinia vulputate. Ut vitae neque tincidunt, lacinia risus quis, consequat nulla. Aliquam mauris mauris, aliquet sed nisi non, mattis condimentum lectus. Nunc tempus sit amet nunc ullamcorper posuere. Proin dolor tellus, luctus vel lorem eget, posuere fermentum ante. Phasellus placerat at metus non luctus. Cras viverra tellus eu sapien accumsan.</a:t>
            </a:r>
            <a:endParaRPr sz="1100">
              <a:latin typeface="DM Sans"/>
              <a:ea typeface="DM Sans"/>
              <a:cs typeface="DM Sans"/>
              <a:sym typeface="DM Sans"/>
            </a:endParaRPr>
          </a:p>
        </p:txBody>
      </p:sp>
      <p:pic>
        <p:nvPicPr>
          <p:cNvPr id="105" name="Google Shape;105;p15"/>
          <p:cNvPicPr preferRelativeResize="0"/>
          <p:nvPr/>
        </p:nvPicPr>
        <p:blipFill>
          <a:blip r:embed="rId10">
            <a:alphaModFix/>
          </a:blip>
          <a:stretch>
            <a:fillRect/>
          </a:stretch>
        </p:blipFill>
        <p:spPr>
          <a:xfrm>
            <a:off x="2726250" y="582775"/>
            <a:ext cx="4350354" cy="2946729"/>
          </a:xfrm>
          <a:prstGeom prst="rect">
            <a:avLst/>
          </a:prstGeom>
          <a:noFill/>
          <a:ln>
            <a:noFill/>
          </a:ln>
        </p:spPr>
      </p:pic>
      <p:sp>
        <p:nvSpPr>
          <p:cNvPr id="106" name="Google Shape;106;p15"/>
          <p:cNvSpPr txBox="1"/>
          <p:nvPr/>
        </p:nvSpPr>
        <p:spPr>
          <a:xfrm>
            <a:off x="2577750" y="6936125"/>
            <a:ext cx="2375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ru" sz="2500">
                <a:solidFill>
                  <a:srgbClr val="1D1D1B"/>
                </a:solidFill>
                <a:latin typeface="Amatic SC"/>
                <a:ea typeface="Amatic SC"/>
                <a:cs typeface="Amatic SC"/>
                <a:sym typeface="Amatic SC"/>
              </a:rPr>
              <a:t>Vegetables are very</a:t>
            </a:r>
            <a:endParaRPr b="1" sz="2500">
              <a:solidFill>
                <a:srgbClr val="1D1D1B"/>
              </a:solidFill>
              <a:latin typeface="Amatic SC"/>
              <a:ea typeface="Amatic SC"/>
              <a:cs typeface="Amatic SC"/>
              <a:sym typeface="Amatic SC"/>
            </a:endParaRPr>
          </a:p>
          <a:p>
            <a:pPr indent="0" lvl="0" marL="0" rtl="0" algn="ctr">
              <a:spcBef>
                <a:spcPts val="0"/>
              </a:spcBef>
              <a:spcAft>
                <a:spcPts val="0"/>
              </a:spcAft>
              <a:buNone/>
            </a:pPr>
            <a:r>
              <a:rPr b="1" lang="ru" sz="2500">
                <a:solidFill>
                  <a:srgbClr val="1D1D1B"/>
                </a:solidFill>
                <a:latin typeface="Amatic SC"/>
                <a:ea typeface="Amatic SC"/>
                <a:cs typeface="Amatic SC"/>
                <a:sym typeface="Amatic SC"/>
              </a:rPr>
              <a:t>good for health</a:t>
            </a:r>
            <a:endParaRPr b="1" sz="2500">
              <a:solidFill>
                <a:srgbClr val="1D1D1B"/>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6"/>
          <p:cNvPicPr preferRelativeResize="0"/>
          <p:nvPr/>
        </p:nvPicPr>
        <p:blipFill>
          <a:blip r:embed="rId3">
            <a:alphaModFix/>
          </a:blip>
          <a:stretch>
            <a:fillRect/>
          </a:stretch>
        </p:blipFill>
        <p:spPr>
          <a:xfrm>
            <a:off x="4016313" y="6430125"/>
            <a:ext cx="2627386" cy="2951999"/>
          </a:xfrm>
          <a:prstGeom prst="rect">
            <a:avLst/>
          </a:prstGeom>
          <a:noFill/>
          <a:ln>
            <a:noFill/>
          </a:ln>
        </p:spPr>
      </p:pic>
      <p:pic>
        <p:nvPicPr>
          <p:cNvPr id="112" name="Google Shape;112;p16"/>
          <p:cNvPicPr preferRelativeResize="0"/>
          <p:nvPr/>
        </p:nvPicPr>
        <p:blipFill rotWithShape="1">
          <a:blip r:embed="rId4">
            <a:alphaModFix/>
          </a:blip>
          <a:srcRect b="0" l="54285" r="0" t="0"/>
          <a:stretch/>
        </p:blipFill>
        <p:spPr>
          <a:xfrm>
            <a:off x="0" y="963500"/>
            <a:ext cx="1676401" cy="5843151"/>
          </a:xfrm>
          <a:prstGeom prst="rect">
            <a:avLst/>
          </a:prstGeom>
          <a:noFill/>
          <a:ln>
            <a:noFill/>
          </a:ln>
        </p:spPr>
      </p:pic>
      <p:sp>
        <p:nvSpPr>
          <p:cNvPr id="113" name="Google Shape;113;p16"/>
          <p:cNvSpPr txBox="1"/>
          <p:nvPr/>
        </p:nvSpPr>
        <p:spPr>
          <a:xfrm>
            <a:off x="360000" y="1485900"/>
            <a:ext cx="2148600" cy="53640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Fusce blandit sed diam vitae accumsan. Vestibulum sem risus, pellentesque quis est in, cursus dictum nisl. Mauris felis velit, semper id odio ac, convallis laoreet dolor. Nullam suscipit id augue at scelerisque. Nulla erat enim, tincidunt sit amet purus a, blandit mollis nisl. Proin eget felis tincidunt, scelerisque velit a, gravida mi. Mauris quis sodales neque, sit amet ornare urna. Praesent dapibus mauris sit amet faucibus lacinia.</a:t>
            </a:r>
            <a:endParaRPr sz="1100">
              <a:latin typeface="DM Sans"/>
              <a:ea typeface="DM Sans"/>
              <a:cs typeface="DM Sans"/>
              <a:sym typeface="DM Sans"/>
            </a:endParaRPr>
          </a:p>
          <a:p>
            <a:pPr indent="0" lvl="0" marL="0" rtl="0" algn="just">
              <a:lnSpc>
                <a:spcPct val="118000"/>
              </a:lnSpc>
              <a:spcBef>
                <a:spcPts val="0"/>
              </a:spcBef>
              <a:spcAft>
                <a:spcPts val="0"/>
              </a:spcAft>
              <a:buNone/>
            </a:pPr>
            <a:r>
              <a:t/>
            </a:r>
            <a:endParaRPr sz="1100">
              <a:latin typeface="DM Sans"/>
              <a:ea typeface="DM Sans"/>
              <a:cs typeface="DM Sans"/>
              <a:sym typeface="DM Sans"/>
            </a:endParaRPr>
          </a:p>
          <a:p>
            <a:pPr indent="0" lvl="0" marL="0" rtl="0" algn="just">
              <a:lnSpc>
                <a:spcPct val="118000"/>
              </a:lnSpc>
              <a:spcBef>
                <a:spcPts val="0"/>
              </a:spcBef>
              <a:spcAft>
                <a:spcPts val="0"/>
              </a:spcAft>
              <a:buNone/>
            </a:pPr>
            <a:r>
              <a:rPr lang="ru" sz="1100">
                <a:latin typeface="DM Sans"/>
                <a:ea typeface="DM Sans"/>
                <a:cs typeface="DM Sans"/>
                <a:sym typeface="DM Sans"/>
              </a:rPr>
              <a:t>Ut ante augue, euismod eu dolor at, volutpat faucibus nulla. Sed eget volutpat felis, ultrices viverra nunc. Etiam nunc quam, luctus id aliquet et, cursus feugiat metus. Sed tempor, tortor id fermentum imperdiet, est est posuere elit, at molestie dui lacus eget nibh. Fusce cursus finibus tincidunt. Etiam nunc quam, luctus id aliquet et, cursus feugiat.</a:t>
            </a:r>
            <a:endParaRPr sz="1100">
              <a:latin typeface="DM Sans"/>
              <a:ea typeface="DM Sans"/>
              <a:cs typeface="DM Sans"/>
              <a:sym typeface="DM Sans"/>
            </a:endParaRPr>
          </a:p>
        </p:txBody>
      </p:sp>
      <p:sp>
        <p:nvSpPr>
          <p:cNvPr id="114" name="Google Shape;114;p16"/>
          <p:cNvSpPr txBox="1"/>
          <p:nvPr/>
        </p:nvSpPr>
        <p:spPr>
          <a:xfrm>
            <a:off x="360000" y="356025"/>
            <a:ext cx="6840000" cy="936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7600">
                <a:solidFill>
                  <a:srgbClr val="578094"/>
                </a:solidFill>
                <a:latin typeface="Bubblegum Sans"/>
                <a:ea typeface="Bubblegum Sans"/>
                <a:cs typeface="Bubblegum Sans"/>
                <a:sym typeface="Bubblegum Sans"/>
              </a:rPr>
              <a:t>Children love pets</a:t>
            </a:r>
            <a:endParaRPr sz="7600">
              <a:solidFill>
                <a:srgbClr val="578094"/>
              </a:solidFill>
              <a:latin typeface="Bubblegum Sans"/>
              <a:ea typeface="Bubblegum Sans"/>
              <a:cs typeface="Bubblegum Sans"/>
              <a:sym typeface="Bubblegum Sans"/>
            </a:endParaRPr>
          </a:p>
        </p:txBody>
      </p:sp>
      <p:pic>
        <p:nvPicPr>
          <p:cNvPr id="115" name="Google Shape;115;p16"/>
          <p:cNvPicPr preferRelativeResize="0"/>
          <p:nvPr/>
        </p:nvPicPr>
        <p:blipFill rotWithShape="1">
          <a:blip r:embed="rId5">
            <a:alphaModFix/>
          </a:blip>
          <a:srcRect b="0" l="13003" r="13407" t="10610"/>
          <a:stretch/>
        </p:blipFill>
        <p:spPr>
          <a:xfrm>
            <a:off x="2700000" y="1485900"/>
            <a:ext cx="4500000" cy="3644099"/>
          </a:xfrm>
          <a:prstGeom prst="rect">
            <a:avLst/>
          </a:prstGeom>
          <a:noFill/>
          <a:ln>
            <a:noFill/>
          </a:ln>
        </p:spPr>
      </p:pic>
      <p:pic>
        <p:nvPicPr>
          <p:cNvPr id="116" name="Google Shape;116;p16"/>
          <p:cNvPicPr preferRelativeResize="0"/>
          <p:nvPr/>
        </p:nvPicPr>
        <p:blipFill rotWithShape="1">
          <a:blip r:embed="rId6">
            <a:alphaModFix/>
          </a:blip>
          <a:srcRect b="3250" l="4689" r="0" t="5173"/>
          <a:stretch/>
        </p:blipFill>
        <p:spPr>
          <a:xfrm>
            <a:off x="5051400" y="7234800"/>
            <a:ext cx="2148599" cy="3097201"/>
          </a:xfrm>
          <a:prstGeom prst="rect">
            <a:avLst/>
          </a:prstGeom>
          <a:noFill/>
          <a:ln>
            <a:noFill/>
          </a:ln>
        </p:spPr>
      </p:pic>
      <p:pic>
        <p:nvPicPr>
          <p:cNvPr id="117" name="Google Shape;117;p16"/>
          <p:cNvPicPr preferRelativeResize="0"/>
          <p:nvPr/>
        </p:nvPicPr>
        <p:blipFill rotWithShape="1">
          <a:blip r:embed="rId7">
            <a:alphaModFix/>
          </a:blip>
          <a:srcRect b="0" l="2666" r="0" t="0"/>
          <a:stretch/>
        </p:blipFill>
        <p:spPr>
          <a:xfrm>
            <a:off x="371400" y="7020000"/>
            <a:ext cx="2148599" cy="3312000"/>
          </a:xfrm>
          <a:prstGeom prst="rect">
            <a:avLst/>
          </a:prstGeom>
          <a:noFill/>
          <a:ln>
            <a:noFill/>
          </a:ln>
        </p:spPr>
      </p:pic>
      <p:pic>
        <p:nvPicPr>
          <p:cNvPr id="118" name="Google Shape;118;p16"/>
          <p:cNvPicPr preferRelativeResize="0"/>
          <p:nvPr/>
        </p:nvPicPr>
        <p:blipFill>
          <a:blip r:embed="rId8">
            <a:alphaModFix/>
          </a:blip>
          <a:stretch>
            <a:fillRect/>
          </a:stretch>
        </p:blipFill>
        <p:spPr>
          <a:xfrm>
            <a:off x="2783250" y="1581150"/>
            <a:ext cx="3599274" cy="2337375"/>
          </a:xfrm>
          <a:prstGeom prst="rect">
            <a:avLst/>
          </a:prstGeom>
          <a:noFill/>
          <a:ln>
            <a:noFill/>
          </a:ln>
        </p:spPr>
      </p:pic>
      <p:sp>
        <p:nvSpPr>
          <p:cNvPr id="119" name="Google Shape;119;p16"/>
          <p:cNvSpPr txBox="1"/>
          <p:nvPr/>
        </p:nvSpPr>
        <p:spPr>
          <a:xfrm>
            <a:off x="2705700" y="5398500"/>
            <a:ext cx="2148600" cy="49644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Praesent tincidunt mattis magna, a placerat urna dapibus sodales. Donec tempus vel dolor non efficitur. Maecenas congue, turpis quis congue laoreet, dui dui sodales ante, ac pulvinar eros neque at sem. Suspendisse ullamcorper nisl quis est dictum, ut imperdiet leo fermentum. Donec in eros nunc. Etiam nunc quam, luctus id aliquet et, cursus feugiat metus. Sed tempor, tortor id fermentum imperdiet, est est posuere elit, at molestie dui lacus eget nibh. Fusce cursus finibus tincidunt. Lacinia risus elit, sit amet fringilla mauris aliquam vel. Duis eget est vel mi lacinia vulputate. Ut vitae neque tincidunt, lacinia risus quis, consequat nulla. Aliquam mauris mauris, aliquet sed nisi non, mattis condimentum lectus. Nunc tempus sit amet nunc ullamcorper posuere.</a:t>
            </a:r>
            <a:endParaRPr sz="1100">
              <a:latin typeface="DM Sans"/>
              <a:ea typeface="DM Sans"/>
              <a:cs typeface="DM Sans"/>
              <a:sym typeface="DM Sans"/>
            </a:endParaRPr>
          </a:p>
        </p:txBody>
      </p:sp>
      <p:sp>
        <p:nvSpPr>
          <p:cNvPr id="120" name="Google Shape;120;p16"/>
          <p:cNvSpPr txBox="1"/>
          <p:nvPr/>
        </p:nvSpPr>
        <p:spPr>
          <a:xfrm>
            <a:off x="5040000" y="5398500"/>
            <a:ext cx="2148600" cy="1567800"/>
          </a:xfrm>
          <a:prstGeom prst="rect">
            <a:avLst/>
          </a:prstGeom>
          <a:noFill/>
          <a:ln>
            <a:noFill/>
          </a:ln>
        </p:spPr>
        <p:txBody>
          <a:bodyPr anchorCtr="0" anchor="t" bIns="0" lIns="0" spcFirstLastPara="1" rIns="0" wrap="square" tIns="0">
            <a:spAutoFit/>
          </a:bodyPr>
          <a:lstStyle/>
          <a:p>
            <a:pPr indent="0" lvl="0" marL="0" rtl="0" algn="just">
              <a:lnSpc>
                <a:spcPct val="118000"/>
              </a:lnSpc>
              <a:spcBef>
                <a:spcPts val="0"/>
              </a:spcBef>
              <a:spcAft>
                <a:spcPts val="0"/>
              </a:spcAft>
              <a:buNone/>
            </a:pPr>
            <a:r>
              <a:rPr lang="ru" sz="1100">
                <a:latin typeface="DM Sans"/>
                <a:ea typeface="DM Sans"/>
                <a:cs typeface="DM Sans"/>
                <a:sym typeface="DM Sans"/>
              </a:rPr>
              <a:t>Donec tempus vel dolor non efficitur. Maecenas congue, turpis quis congue laoreet, dui dui sodales ante, ac pulvinar eros neque at sem. Suspendisse ullamcorper nisl quis est dictum, ut imperdiet leo fermentum. Donec in eros nunc.</a:t>
            </a:r>
            <a:endParaRPr sz="1100">
              <a:latin typeface="DM Sans"/>
              <a:ea typeface="DM Sans"/>
              <a:cs typeface="DM Sans"/>
              <a:sym typeface="DM Sans"/>
            </a:endParaRPr>
          </a:p>
        </p:txBody>
      </p:sp>
      <p:pic>
        <p:nvPicPr>
          <p:cNvPr id="121" name="Google Shape;121;p16"/>
          <p:cNvPicPr preferRelativeResize="0"/>
          <p:nvPr/>
        </p:nvPicPr>
        <p:blipFill>
          <a:blip r:embed="rId9">
            <a:alphaModFix/>
          </a:blip>
          <a:stretch>
            <a:fillRect/>
          </a:stretch>
        </p:blipFill>
        <p:spPr>
          <a:xfrm rot="-125765">
            <a:off x="482997" y="7116354"/>
            <a:ext cx="1942557" cy="2751592"/>
          </a:xfrm>
          <a:prstGeom prst="rect">
            <a:avLst/>
          </a:prstGeom>
          <a:noFill/>
          <a:ln>
            <a:noFill/>
          </a:ln>
        </p:spPr>
      </p:pic>
      <p:pic>
        <p:nvPicPr>
          <p:cNvPr id="122" name="Google Shape;122;p16"/>
          <p:cNvPicPr preferRelativeResize="0"/>
          <p:nvPr/>
        </p:nvPicPr>
        <p:blipFill>
          <a:blip r:embed="rId10">
            <a:alphaModFix/>
          </a:blip>
          <a:stretch>
            <a:fillRect/>
          </a:stretch>
        </p:blipFill>
        <p:spPr>
          <a:xfrm rot="181571">
            <a:off x="5101041" y="7433605"/>
            <a:ext cx="1724344" cy="28117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