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Playfair SemiBold"/>
      <p:regular r:id="rId7"/>
      <p:bold r:id="rId8"/>
      <p:italic r:id="rId9"/>
      <p:boldItalic r:id="rId10"/>
    </p:embeddedFont>
    <p:embeddedFont>
      <p:font typeface="Playfair"/>
      <p:regular r:id="rId11"/>
      <p:bold r:id="rId12"/>
      <p:italic r:id="rId13"/>
      <p:boldItalic r:id="rId14"/>
    </p:embeddedFont>
    <p:embeddedFont>
      <p:font typeface="Playfair ExtraBold"/>
      <p:bold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747775"/>
          </p15:clr>
        </p15:guide>
        <p15:guide id="2" pos="238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Playfair-regular.fntdata"/><Relationship Id="rId10" Type="http://schemas.openxmlformats.org/officeDocument/2006/relationships/font" Target="fonts/PlayfairSemiBold-boldItalic.fntdata"/><Relationship Id="rId13" Type="http://schemas.openxmlformats.org/officeDocument/2006/relationships/font" Target="fonts/Playfair-italic.fntdata"/><Relationship Id="rId12" Type="http://schemas.openxmlformats.org/officeDocument/2006/relationships/font" Target="fonts/Playfair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PlayfairSemiBold-italic.fntdata"/><Relationship Id="rId15" Type="http://schemas.openxmlformats.org/officeDocument/2006/relationships/font" Target="fonts/PlayfairExtraBold-bold.fntdata"/><Relationship Id="rId14" Type="http://schemas.openxmlformats.org/officeDocument/2006/relationships/font" Target="fonts/Playfair-boldItalic.fntdata"/><Relationship Id="rId16" Type="http://schemas.openxmlformats.org/officeDocument/2006/relationships/font" Target="fonts/PlayfairExtraBold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PlayfairSemiBold-regular.fntdata"/><Relationship Id="rId8" Type="http://schemas.openxmlformats.org/officeDocument/2006/relationships/font" Target="fonts/PlayfairSemiBold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title="New-Zealand-Travel-Itinerary.jpg"/>
          <p:cNvPicPr preferRelativeResize="0"/>
          <p:nvPr/>
        </p:nvPicPr>
        <p:blipFill rotWithShape="1">
          <a:blip r:embed="rId3">
            <a:alphaModFix/>
          </a:blip>
          <a:srcRect b="475" l="475" r="475" t="475"/>
          <a:stretch/>
        </p:blipFill>
        <p:spPr>
          <a:xfrm>
            <a:off x="0" y="0"/>
            <a:ext cx="7559999" cy="10698355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/>
          <p:nvPr/>
        </p:nvSpPr>
        <p:spPr>
          <a:xfrm>
            <a:off x="430575" y="0"/>
            <a:ext cx="4057800" cy="10692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27430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latin typeface="Playfair SemiBold"/>
              <a:ea typeface="Playfair SemiBold"/>
              <a:cs typeface="Playfair SemiBold"/>
              <a:sym typeface="Playfair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latin typeface="Playfair SemiBold"/>
                <a:ea typeface="Playfair SemiBold"/>
                <a:cs typeface="Playfair SemiBold"/>
                <a:sym typeface="Playfair SemiBold"/>
              </a:rPr>
              <a:t>New Zealand</a:t>
            </a:r>
            <a:endParaRPr sz="5000">
              <a:latin typeface="Playfair SemiBold"/>
              <a:ea typeface="Playfair SemiBold"/>
              <a:cs typeface="Playfair SemiBold"/>
              <a:sym typeface="Playfair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Playfair SemiBold"/>
                <a:ea typeface="Playfair SemiBold"/>
                <a:cs typeface="Playfair SemiBold"/>
                <a:sym typeface="Playfair SemiBold"/>
              </a:rPr>
              <a:t>EXPLORER ROUTE</a:t>
            </a:r>
            <a:endParaRPr sz="1800">
              <a:latin typeface="Playfair SemiBold"/>
              <a:ea typeface="Playfair SemiBold"/>
              <a:cs typeface="Playfair SemiBold"/>
              <a:sym typeface="Playfair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Playfair SemiBold"/>
              <a:ea typeface="Playfair SemiBold"/>
              <a:cs typeface="Playfair SemiBold"/>
              <a:sym typeface="Playfair SemiBold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Playfair SemiBold"/>
                <a:ea typeface="Playfair SemiBold"/>
                <a:cs typeface="Playfair SemiBold"/>
                <a:sym typeface="Playfair SemiBold"/>
              </a:rPr>
              <a:t>South Island</a:t>
            </a:r>
            <a:endParaRPr sz="2400">
              <a:latin typeface="Playfair SemiBold"/>
              <a:ea typeface="Playfair SemiBold"/>
              <a:cs typeface="Playfair SemiBold"/>
              <a:sym typeface="Playfair SemiBold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Playfair ExtraBold"/>
                <a:ea typeface="Playfair ExtraBold"/>
                <a:cs typeface="Playfair ExtraBold"/>
                <a:sym typeface="Playfair ExtraBold"/>
              </a:rPr>
              <a:t>Day 1: </a:t>
            </a:r>
            <a:r>
              <a:rPr lang="en" sz="1700">
                <a:latin typeface="Playfair"/>
                <a:ea typeface="Playfair"/>
                <a:cs typeface="Playfair"/>
                <a:sym typeface="Playfair"/>
              </a:rPr>
              <a:t>Christchurch</a:t>
            </a:r>
            <a:endParaRPr sz="1700">
              <a:latin typeface="Playfair"/>
              <a:ea typeface="Playfair"/>
              <a:cs typeface="Playfair"/>
              <a:sym typeface="Playfair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Playfair ExtraBold"/>
                <a:ea typeface="Playfair ExtraBold"/>
                <a:cs typeface="Playfair ExtraBold"/>
                <a:sym typeface="Playfair ExtraBold"/>
              </a:rPr>
              <a:t>Day 2: </a:t>
            </a:r>
            <a:r>
              <a:rPr lang="en" sz="1700">
                <a:latin typeface="Playfair"/>
                <a:ea typeface="Playfair"/>
                <a:cs typeface="Playfair"/>
                <a:sym typeface="Playfair"/>
              </a:rPr>
              <a:t>Lake Tekapo</a:t>
            </a:r>
            <a:endParaRPr sz="1700">
              <a:latin typeface="Playfair"/>
              <a:ea typeface="Playfair"/>
              <a:cs typeface="Playfair"/>
              <a:sym typeface="Playfair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Playfair ExtraBold"/>
                <a:ea typeface="Playfair ExtraBold"/>
                <a:cs typeface="Playfair ExtraBold"/>
                <a:sym typeface="Playfair ExtraBold"/>
              </a:rPr>
              <a:t>Day 3: </a:t>
            </a:r>
            <a:r>
              <a:rPr lang="en" sz="1700">
                <a:latin typeface="Playfair"/>
                <a:ea typeface="Playfair"/>
                <a:cs typeface="Playfair"/>
                <a:sym typeface="Playfair"/>
              </a:rPr>
              <a:t>Queenstown</a:t>
            </a:r>
            <a:endParaRPr sz="1700">
              <a:latin typeface="Playfair"/>
              <a:ea typeface="Playfair"/>
              <a:cs typeface="Playfair"/>
              <a:sym typeface="Playfair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Playfair ExtraBold"/>
                <a:ea typeface="Playfair ExtraBold"/>
                <a:cs typeface="Playfair ExtraBold"/>
                <a:sym typeface="Playfair ExtraBold"/>
              </a:rPr>
              <a:t>Days 4 &amp; 5:  </a:t>
            </a:r>
            <a:r>
              <a:rPr lang="en" sz="1700">
                <a:latin typeface="Playfair"/>
                <a:ea typeface="Playfair"/>
                <a:cs typeface="Playfair"/>
                <a:sym typeface="Playfair"/>
              </a:rPr>
              <a:t>Milford Sound</a:t>
            </a:r>
            <a:endParaRPr sz="1700">
              <a:latin typeface="Playfair"/>
              <a:ea typeface="Playfair"/>
              <a:cs typeface="Playfair"/>
              <a:sym typeface="Playfair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Playfair ExtraBold"/>
                <a:ea typeface="Playfair ExtraBold"/>
                <a:cs typeface="Playfair ExtraBold"/>
                <a:sym typeface="Playfair ExtraBold"/>
              </a:rPr>
              <a:t>Days 6 &amp; 7:  </a:t>
            </a:r>
            <a:r>
              <a:rPr lang="en" sz="1700">
                <a:latin typeface="Playfair"/>
                <a:ea typeface="Playfair"/>
                <a:cs typeface="Playfair"/>
                <a:sym typeface="Playfair"/>
              </a:rPr>
              <a:t>Wanaka</a:t>
            </a:r>
            <a:endParaRPr sz="1700">
              <a:latin typeface="Playfair"/>
              <a:ea typeface="Playfair"/>
              <a:cs typeface="Playfair"/>
              <a:sym typeface="Playfair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Playfair ExtraBold"/>
                <a:ea typeface="Playfair ExtraBold"/>
                <a:cs typeface="Playfair ExtraBold"/>
                <a:sym typeface="Playfair ExtraBold"/>
              </a:rPr>
              <a:t>Day 8: </a:t>
            </a:r>
            <a:r>
              <a:rPr lang="en" sz="1700">
                <a:latin typeface="Playfair"/>
                <a:ea typeface="Playfair"/>
                <a:cs typeface="Playfair"/>
                <a:sym typeface="Playfair"/>
              </a:rPr>
              <a:t>Fox Glacier</a:t>
            </a:r>
            <a:endParaRPr sz="1700">
              <a:latin typeface="Playfair"/>
              <a:ea typeface="Playfair"/>
              <a:cs typeface="Playfair"/>
              <a:sym typeface="Playfair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Playfair ExtraBold"/>
                <a:ea typeface="Playfair ExtraBold"/>
                <a:cs typeface="Playfair ExtraBold"/>
                <a:sym typeface="Playfair ExtraBold"/>
              </a:rPr>
              <a:t>Day 9: </a:t>
            </a:r>
            <a:r>
              <a:rPr lang="en" sz="1700">
                <a:latin typeface="Playfair"/>
                <a:ea typeface="Playfair"/>
                <a:cs typeface="Playfair"/>
                <a:sym typeface="Playfair"/>
              </a:rPr>
              <a:t>Hokitika</a:t>
            </a:r>
            <a:endParaRPr sz="1700">
              <a:latin typeface="Playfair"/>
              <a:ea typeface="Playfair"/>
              <a:cs typeface="Playfair"/>
              <a:sym typeface="Playfair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Playfair ExtraBold"/>
                <a:ea typeface="Playfair ExtraBold"/>
                <a:cs typeface="Playfair ExtraBold"/>
                <a:sym typeface="Playfair ExtraBold"/>
              </a:rPr>
              <a:t>Days 10 &amp; 11:  </a:t>
            </a:r>
            <a:r>
              <a:rPr lang="en" sz="1700">
                <a:latin typeface="Playfair"/>
                <a:ea typeface="Playfair"/>
                <a:cs typeface="Playfair"/>
                <a:sym typeface="Playfair"/>
              </a:rPr>
              <a:t>Abel Tasman NP</a:t>
            </a:r>
            <a:endParaRPr sz="1700">
              <a:latin typeface="Playfair"/>
              <a:ea typeface="Playfair"/>
              <a:cs typeface="Playfair"/>
              <a:sym typeface="Playfair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Playfair"/>
              <a:ea typeface="Playfair"/>
              <a:cs typeface="Playfair"/>
              <a:sym typeface="Playfair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Playfair SemiBold"/>
                <a:ea typeface="Playfair SemiBold"/>
                <a:cs typeface="Playfair SemiBold"/>
                <a:sym typeface="Playfair SemiBold"/>
              </a:rPr>
              <a:t>North Island</a:t>
            </a:r>
            <a:endParaRPr sz="2400">
              <a:latin typeface="Playfair SemiBold"/>
              <a:ea typeface="Playfair SemiBold"/>
              <a:cs typeface="Playfair SemiBold"/>
              <a:sym typeface="Playfair SemiBold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Playfair ExtraBold"/>
                <a:ea typeface="Playfair ExtraBold"/>
                <a:cs typeface="Playfair ExtraBold"/>
                <a:sym typeface="Playfair ExtraBold"/>
              </a:rPr>
              <a:t>Day 12: </a:t>
            </a:r>
            <a:r>
              <a:rPr lang="en" sz="1700">
                <a:latin typeface="Playfair"/>
                <a:ea typeface="Playfair"/>
                <a:cs typeface="Playfair"/>
                <a:sym typeface="Playfair"/>
              </a:rPr>
              <a:t>Wellington </a:t>
            </a:r>
            <a:endParaRPr sz="1700">
              <a:latin typeface="Playfair ExtraBold"/>
              <a:ea typeface="Playfair ExtraBold"/>
              <a:cs typeface="Playfair ExtraBold"/>
              <a:sym typeface="Playfair ExtraBold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Playfair ExtraBold"/>
                <a:ea typeface="Playfair ExtraBold"/>
                <a:cs typeface="Playfair ExtraBold"/>
                <a:sym typeface="Playfair ExtraBold"/>
              </a:rPr>
              <a:t>Day 13: </a:t>
            </a:r>
            <a:r>
              <a:rPr lang="en" sz="1700">
                <a:latin typeface="Playfair"/>
                <a:ea typeface="Playfair"/>
                <a:cs typeface="Playfair"/>
                <a:sym typeface="Playfair"/>
              </a:rPr>
              <a:t>Tongariro National Park </a:t>
            </a:r>
            <a:endParaRPr sz="1700">
              <a:latin typeface="Playfair ExtraBold"/>
              <a:ea typeface="Playfair ExtraBold"/>
              <a:cs typeface="Playfair ExtraBold"/>
              <a:sym typeface="Playfair ExtraBold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Playfair ExtraBold"/>
                <a:ea typeface="Playfair ExtraBold"/>
                <a:cs typeface="Playfair ExtraBold"/>
                <a:sym typeface="Playfair ExtraBold"/>
              </a:rPr>
              <a:t>Day 14: </a:t>
            </a:r>
            <a:r>
              <a:rPr lang="en" sz="1700">
                <a:latin typeface="Playfair"/>
                <a:ea typeface="Playfair"/>
                <a:cs typeface="Playfair"/>
                <a:sym typeface="Playfair"/>
              </a:rPr>
              <a:t>Taupo </a:t>
            </a:r>
            <a:endParaRPr sz="1700">
              <a:latin typeface="Playfair ExtraBold"/>
              <a:ea typeface="Playfair ExtraBold"/>
              <a:cs typeface="Playfair ExtraBold"/>
              <a:sym typeface="Playfair ExtraBold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Playfair ExtraBold"/>
                <a:ea typeface="Playfair ExtraBold"/>
                <a:cs typeface="Playfair ExtraBold"/>
                <a:sym typeface="Playfair ExtraBold"/>
              </a:rPr>
              <a:t>Days 15 &amp; 16: </a:t>
            </a:r>
            <a:r>
              <a:rPr lang="en" sz="1700">
                <a:latin typeface="Playfair"/>
                <a:ea typeface="Playfair"/>
                <a:cs typeface="Playfair"/>
                <a:sym typeface="Playfair"/>
              </a:rPr>
              <a:t>Rotorua </a:t>
            </a:r>
            <a:endParaRPr sz="1700">
              <a:latin typeface="Playfair ExtraBold"/>
              <a:ea typeface="Playfair ExtraBold"/>
              <a:cs typeface="Playfair ExtraBold"/>
              <a:sym typeface="Playfair ExtraBold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Playfair ExtraBold"/>
                <a:ea typeface="Playfair ExtraBold"/>
                <a:cs typeface="Playfair ExtraBold"/>
                <a:sym typeface="Playfair ExtraBold"/>
              </a:rPr>
              <a:t>Day 17: </a:t>
            </a:r>
            <a:r>
              <a:rPr lang="en" sz="1700">
                <a:latin typeface="Playfair"/>
                <a:ea typeface="Playfair"/>
                <a:cs typeface="Playfair"/>
                <a:sym typeface="Playfair"/>
              </a:rPr>
              <a:t>Hobbiton Movie Set </a:t>
            </a:r>
            <a:endParaRPr sz="1700">
              <a:latin typeface="Playfair ExtraBold"/>
              <a:ea typeface="Playfair ExtraBold"/>
              <a:cs typeface="Playfair ExtraBold"/>
              <a:sym typeface="Playfair ExtraBold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Playfair ExtraBold"/>
                <a:ea typeface="Playfair ExtraBold"/>
                <a:cs typeface="Playfair ExtraBold"/>
                <a:sym typeface="Playfair ExtraBold"/>
              </a:rPr>
              <a:t>Day 18: </a:t>
            </a:r>
            <a:r>
              <a:rPr lang="en" sz="1700">
                <a:latin typeface="Playfair"/>
                <a:ea typeface="Playfair"/>
                <a:cs typeface="Playfair"/>
                <a:sym typeface="Playfair"/>
              </a:rPr>
              <a:t>Waitomo Glowworm Caves </a:t>
            </a:r>
            <a:r>
              <a:rPr lang="en" sz="1700">
                <a:latin typeface="Playfair"/>
                <a:ea typeface="Playfair"/>
                <a:cs typeface="Playfair"/>
                <a:sym typeface="Playfair"/>
              </a:rPr>
              <a:t> </a:t>
            </a:r>
            <a:endParaRPr sz="1700">
              <a:latin typeface="Playfair ExtraBold"/>
              <a:ea typeface="Playfair ExtraBold"/>
              <a:cs typeface="Playfair ExtraBold"/>
              <a:sym typeface="Playfair ExtraBold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Playfair ExtraBold"/>
                <a:ea typeface="Playfair ExtraBold"/>
                <a:cs typeface="Playfair ExtraBold"/>
                <a:sym typeface="Playfair ExtraBold"/>
              </a:rPr>
              <a:t>Day 19: </a:t>
            </a:r>
            <a:r>
              <a:rPr lang="en" sz="1700">
                <a:latin typeface="Playfair"/>
                <a:ea typeface="Playfair"/>
                <a:cs typeface="Playfair"/>
                <a:sym typeface="Playfair"/>
              </a:rPr>
              <a:t>Coromandel Peninsula </a:t>
            </a:r>
            <a:endParaRPr sz="1700">
              <a:latin typeface="Playfair ExtraBold"/>
              <a:ea typeface="Playfair ExtraBold"/>
              <a:cs typeface="Playfair ExtraBold"/>
              <a:sym typeface="Playfair ExtraBold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Playfair ExtraBold"/>
                <a:ea typeface="Playfair ExtraBold"/>
                <a:cs typeface="Playfair ExtraBold"/>
                <a:sym typeface="Playfair ExtraBold"/>
              </a:rPr>
              <a:t>Day 20: </a:t>
            </a:r>
            <a:r>
              <a:rPr lang="en" sz="1700">
                <a:latin typeface="Playfair"/>
                <a:ea typeface="Playfair"/>
                <a:cs typeface="Playfair"/>
                <a:sym typeface="Playfair"/>
              </a:rPr>
              <a:t>Bay of Islands </a:t>
            </a:r>
            <a:endParaRPr sz="1700">
              <a:latin typeface="Playfair ExtraBold"/>
              <a:ea typeface="Playfair ExtraBold"/>
              <a:cs typeface="Playfair ExtraBold"/>
              <a:sym typeface="Playfair ExtraBold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Playfair ExtraBold"/>
                <a:ea typeface="Playfair ExtraBold"/>
                <a:cs typeface="Playfair ExtraBold"/>
                <a:sym typeface="Playfair ExtraBold"/>
              </a:rPr>
              <a:t>Day 21: </a:t>
            </a:r>
            <a:r>
              <a:rPr lang="en" sz="1700">
                <a:latin typeface="Playfair"/>
                <a:ea typeface="Playfair"/>
                <a:cs typeface="Playfair"/>
                <a:sym typeface="Playfair"/>
              </a:rPr>
              <a:t>Auckland </a:t>
            </a:r>
            <a:endParaRPr sz="1700">
              <a:latin typeface="Playfair ExtraBold"/>
              <a:ea typeface="Playfair ExtraBold"/>
              <a:cs typeface="Playfair ExtraBold"/>
              <a:sym typeface="Playfair Extra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layfair"/>
              <a:ea typeface="Playfair"/>
              <a:cs typeface="Playfair"/>
              <a:sym typeface="Playfair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