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0692000" cx="7560000"/>
  <p:notesSz cx="6858000" cy="9144000"/>
  <p:embeddedFontLst>
    <p:embeddedFont>
      <p:font typeface="Nunito ExtraLight"/>
      <p:regular r:id="rId8"/>
      <p:bold r:id="rId9"/>
      <p:italic r:id="rId10"/>
      <p:boldItalic r:id="rId11"/>
    </p:embeddedFont>
    <p:embeddedFont>
      <p:font typeface="Nunito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227">
          <p15:clr>
            <a:srgbClr val="747775"/>
          </p15:clr>
        </p15:guide>
        <p15:guide id="2" pos="4535">
          <p15:clr>
            <a:srgbClr val="747775"/>
          </p15:clr>
        </p15:guide>
        <p15:guide id="3" pos="737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27"/>
        <p:guide pos="4535"/>
        <p:guide pos="737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NunitoExtraLight-boldItalic.fntdata"/><Relationship Id="rId10" Type="http://schemas.openxmlformats.org/officeDocument/2006/relationships/font" Target="fonts/NunitoExtraLight-italic.fntdata"/><Relationship Id="rId13" Type="http://schemas.openxmlformats.org/officeDocument/2006/relationships/font" Target="fonts/Nunito-bold.fntdata"/><Relationship Id="rId12" Type="http://schemas.openxmlformats.org/officeDocument/2006/relationships/font" Target="fonts/Nunito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NunitoExtraLight-bold.fntdata"/><Relationship Id="rId15" Type="http://schemas.openxmlformats.org/officeDocument/2006/relationships/font" Target="fonts/Nunito-boldItalic.fntdata"/><Relationship Id="rId14" Type="http://schemas.openxmlformats.org/officeDocument/2006/relationships/font" Target="fonts/Nuni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NunitoExtraLigh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2d29f67eaa9_0_151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2d29f67eaa9_0_1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0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363075" y="2163386"/>
            <a:ext cx="6836700" cy="7985420"/>
            <a:chOff x="363075" y="2112475"/>
            <a:chExt cx="6836700" cy="7797500"/>
          </a:xfrm>
        </p:grpSpPr>
        <p:sp>
          <p:nvSpPr>
            <p:cNvPr id="55" name="Google Shape;55;p13"/>
            <p:cNvSpPr/>
            <p:nvPr/>
          </p:nvSpPr>
          <p:spPr>
            <a:xfrm>
              <a:off x="363075" y="2112475"/>
              <a:ext cx="6836700" cy="315900"/>
            </a:xfrm>
            <a:prstGeom prst="rect">
              <a:avLst/>
            </a:prstGeom>
            <a:noFill/>
            <a:ln cap="flat" cmpd="sng" w="9525">
              <a:solidFill>
                <a:srgbClr val="D4D4D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13"/>
            <p:cNvSpPr/>
            <p:nvPr/>
          </p:nvSpPr>
          <p:spPr>
            <a:xfrm>
              <a:off x="363075" y="2428400"/>
              <a:ext cx="6836700" cy="7481100"/>
            </a:xfrm>
            <a:prstGeom prst="rect">
              <a:avLst/>
            </a:prstGeom>
            <a:noFill/>
            <a:ln cap="flat" cmpd="sng" w="9525">
              <a:solidFill>
                <a:srgbClr val="D4D4D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57" name="Google Shape;57;p13"/>
            <p:cNvCxnSpPr/>
            <p:nvPr/>
          </p:nvCxnSpPr>
          <p:spPr>
            <a:xfrm>
              <a:off x="1051575" y="2112975"/>
              <a:ext cx="0" cy="7797000"/>
            </a:xfrm>
            <a:prstGeom prst="straightConnector1">
              <a:avLst/>
            </a:prstGeom>
            <a:noFill/>
            <a:ln cap="flat" cmpd="sng" w="9525">
              <a:solidFill>
                <a:srgbClr val="D4D4D4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8" name="Google Shape;58;p13"/>
            <p:cNvCxnSpPr/>
            <p:nvPr/>
          </p:nvCxnSpPr>
          <p:spPr>
            <a:xfrm>
              <a:off x="5596825" y="2114425"/>
              <a:ext cx="0" cy="7795500"/>
            </a:xfrm>
            <a:prstGeom prst="straightConnector1">
              <a:avLst/>
            </a:prstGeom>
            <a:noFill/>
            <a:ln cap="flat" cmpd="sng" w="9525">
              <a:solidFill>
                <a:srgbClr val="D4D4D4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59" name="Google Shape;59;p13"/>
          <p:cNvGrpSpPr/>
          <p:nvPr/>
        </p:nvGrpSpPr>
        <p:grpSpPr>
          <a:xfrm>
            <a:off x="359050" y="8676949"/>
            <a:ext cx="6836700" cy="316754"/>
            <a:chOff x="359050" y="8472756"/>
            <a:chExt cx="6836700" cy="309300"/>
          </a:xfrm>
        </p:grpSpPr>
        <p:sp>
          <p:nvSpPr>
            <p:cNvPr id="60" name="Google Shape;60;p13"/>
            <p:cNvSpPr/>
            <p:nvPr/>
          </p:nvSpPr>
          <p:spPr>
            <a:xfrm>
              <a:off x="359050" y="8472756"/>
              <a:ext cx="6836700" cy="309300"/>
            </a:xfrm>
            <a:prstGeom prst="rect">
              <a:avLst/>
            </a:prstGeom>
            <a:solidFill>
              <a:srgbClr val="E0E0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" name="Google Shape;61;p13"/>
            <p:cNvSpPr txBox="1"/>
            <p:nvPr/>
          </p:nvSpPr>
          <p:spPr>
            <a:xfrm>
              <a:off x="1168500" y="8522256"/>
              <a:ext cx="3993000" cy="210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>
                  <a:latin typeface="Nunito"/>
                  <a:ea typeface="Nunito"/>
                  <a:cs typeface="Nunito"/>
                  <a:sym typeface="Nunito"/>
                </a:rPr>
                <a:t>IT AND SECURITY</a:t>
              </a:r>
              <a:r>
                <a:rPr b="1" lang="uk">
                  <a:latin typeface="Nunito"/>
                  <a:ea typeface="Nunito"/>
                  <a:cs typeface="Nunito"/>
                  <a:sym typeface="Nunito"/>
                </a:rPr>
                <a:t>	</a:t>
              </a:r>
              <a:endParaRPr b="1">
                <a:latin typeface="Nunito"/>
                <a:ea typeface="Nunito"/>
                <a:cs typeface="Nunito"/>
                <a:sym typeface="Nunito"/>
              </a:endParaRPr>
            </a:p>
          </p:txBody>
        </p:sp>
      </p:grpSp>
      <p:grpSp>
        <p:nvGrpSpPr>
          <p:cNvPr id="62" name="Google Shape;62;p13"/>
          <p:cNvGrpSpPr/>
          <p:nvPr/>
        </p:nvGrpSpPr>
        <p:grpSpPr>
          <a:xfrm>
            <a:off x="359050" y="7175468"/>
            <a:ext cx="6836700" cy="316754"/>
            <a:chOff x="359050" y="7006608"/>
            <a:chExt cx="6836700" cy="309300"/>
          </a:xfrm>
        </p:grpSpPr>
        <p:sp>
          <p:nvSpPr>
            <p:cNvPr id="63" name="Google Shape;63;p13"/>
            <p:cNvSpPr/>
            <p:nvPr/>
          </p:nvSpPr>
          <p:spPr>
            <a:xfrm>
              <a:off x="359050" y="7006608"/>
              <a:ext cx="6836700" cy="309300"/>
            </a:xfrm>
            <a:prstGeom prst="rect">
              <a:avLst/>
            </a:prstGeom>
            <a:solidFill>
              <a:srgbClr val="E0E0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" name="Google Shape;64;p13"/>
            <p:cNvSpPr txBox="1"/>
            <p:nvPr/>
          </p:nvSpPr>
          <p:spPr>
            <a:xfrm>
              <a:off x="1168500" y="7056108"/>
              <a:ext cx="3993000" cy="210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>
                  <a:latin typeface="Nunito"/>
                  <a:ea typeface="Nunito"/>
                  <a:cs typeface="Nunito"/>
                  <a:sym typeface="Nunito"/>
                </a:rPr>
                <a:t>WORKSPACE SETUP</a:t>
              </a:r>
              <a:endParaRPr b="1">
                <a:latin typeface="Nunito"/>
                <a:ea typeface="Nunito"/>
                <a:cs typeface="Nunito"/>
                <a:sym typeface="Nunito"/>
              </a:endParaRPr>
            </a:p>
          </p:txBody>
        </p:sp>
      </p:grpSp>
      <p:grpSp>
        <p:nvGrpSpPr>
          <p:cNvPr id="65" name="Google Shape;65;p13"/>
          <p:cNvGrpSpPr/>
          <p:nvPr/>
        </p:nvGrpSpPr>
        <p:grpSpPr>
          <a:xfrm>
            <a:off x="359050" y="5704632"/>
            <a:ext cx="6836700" cy="316754"/>
            <a:chOff x="359050" y="5570386"/>
            <a:chExt cx="6836700" cy="309300"/>
          </a:xfrm>
        </p:grpSpPr>
        <p:sp>
          <p:nvSpPr>
            <p:cNvPr id="66" name="Google Shape;66;p13"/>
            <p:cNvSpPr/>
            <p:nvPr/>
          </p:nvSpPr>
          <p:spPr>
            <a:xfrm>
              <a:off x="359050" y="5570386"/>
              <a:ext cx="6836700" cy="309300"/>
            </a:xfrm>
            <a:prstGeom prst="rect">
              <a:avLst/>
            </a:prstGeom>
            <a:solidFill>
              <a:srgbClr val="E0E0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" name="Google Shape;67;p13"/>
            <p:cNvSpPr txBox="1"/>
            <p:nvPr/>
          </p:nvSpPr>
          <p:spPr>
            <a:xfrm>
              <a:off x="1168500" y="5619886"/>
              <a:ext cx="3993000" cy="210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>
                  <a:latin typeface="Nunito"/>
                  <a:ea typeface="Nunito"/>
                  <a:cs typeface="Nunito"/>
                  <a:sym typeface="Nunito"/>
                </a:rPr>
                <a:t>ADMINISTRATIVE TASKS</a:t>
              </a:r>
              <a:endParaRPr b="1">
                <a:latin typeface="Nunito"/>
                <a:ea typeface="Nunito"/>
                <a:cs typeface="Nunito"/>
                <a:sym typeface="Nunito"/>
              </a:endParaRPr>
            </a:p>
          </p:txBody>
        </p:sp>
      </p:grpSp>
      <p:grpSp>
        <p:nvGrpSpPr>
          <p:cNvPr id="68" name="Google Shape;68;p13"/>
          <p:cNvGrpSpPr/>
          <p:nvPr/>
        </p:nvGrpSpPr>
        <p:grpSpPr>
          <a:xfrm>
            <a:off x="359050" y="3942683"/>
            <a:ext cx="6836700" cy="316754"/>
            <a:chOff x="359050" y="3849900"/>
            <a:chExt cx="6836700" cy="309300"/>
          </a:xfrm>
        </p:grpSpPr>
        <p:sp>
          <p:nvSpPr>
            <p:cNvPr id="69" name="Google Shape;69;p13"/>
            <p:cNvSpPr/>
            <p:nvPr/>
          </p:nvSpPr>
          <p:spPr>
            <a:xfrm>
              <a:off x="359050" y="3849900"/>
              <a:ext cx="6836700" cy="309300"/>
            </a:xfrm>
            <a:prstGeom prst="rect">
              <a:avLst/>
            </a:prstGeom>
            <a:solidFill>
              <a:srgbClr val="E0E0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" name="Google Shape;70;p13"/>
            <p:cNvSpPr txBox="1"/>
            <p:nvPr/>
          </p:nvSpPr>
          <p:spPr>
            <a:xfrm>
              <a:off x="1168500" y="3899400"/>
              <a:ext cx="3993000" cy="210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>
                  <a:latin typeface="Nunito"/>
                  <a:ea typeface="Nunito"/>
                  <a:cs typeface="Nunito"/>
                  <a:sym typeface="Nunito"/>
                </a:rPr>
                <a:t>ORIENTATION AND TRAINING</a:t>
              </a:r>
              <a:endParaRPr b="1">
                <a:latin typeface="Nunito"/>
                <a:ea typeface="Nunito"/>
                <a:cs typeface="Nunito"/>
                <a:sym typeface="Nunito"/>
              </a:endParaRPr>
            </a:p>
          </p:txBody>
        </p:sp>
      </p:grpSp>
      <p:grpSp>
        <p:nvGrpSpPr>
          <p:cNvPr id="71" name="Google Shape;71;p13"/>
          <p:cNvGrpSpPr/>
          <p:nvPr/>
        </p:nvGrpSpPr>
        <p:grpSpPr>
          <a:xfrm>
            <a:off x="333682" y="447344"/>
            <a:ext cx="6866293" cy="477128"/>
            <a:chOff x="333682" y="436817"/>
            <a:chExt cx="6866293" cy="465900"/>
          </a:xfrm>
        </p:grpSpPr>
        <p:sp>
          <p:nvSpPr>
            <p:cNvPr id="72" name="Google Shape;72;p13"/>
            <p:cNvSpPr txBox="1"/>
            <p:nvPr/>
          </p:nvSpPr>
          <p:spPr>
            <a:xfrm>
              <a:off x="333682" y="436817"/>
              <a:ext cx="3676500" cy="465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3100">
                  <a:latin typeface="Nunito"/>
                  <a:ea typeface="Nunito"/>
                  <a:cs typeface="Nunito"/>
                  <a:sym typeface="Nunito"/>
                </a:rPr>
                <a:t>New Hire Checklist</a:t>
              </a:r>
              <a:endParaRPr b="1" sz="3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3" name="Google Shape;73;p13"/>
            <p:cNvSpPr/>
            <p:nvPr/>
          </p:nvSpPr>
          <p:spPr>
            <a:xfrm>
              <a:off x="4161875" y="526817"/>
              <a:ext cx="3038100" cy="297300"/>
            </a:xfrm>
            <a:prstGeom prst="rect">
              <a:avLst/>
            </a:prstGeom>
            <a:solidFill>
              <a:srgbClr val="E0E0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4" name="Google Shape;74;p13"/>
          <p:cNvGrpSpPr/>
          <p:nvPr/>
        </p:nvGrpSpPr>
        <p:grpSpPr>
          <a:xfrm>
            <a:off x="338653" y="1075638"/>
            <a:ext cx="6861216" cy="246398"/>
            <a:chOff x="338653" y="1050325"/>
            <a:chExt cx="6861216" cy="240600"/>
          </a:xfrm>
        </p:grpSpPr>
        <p:sp>
          <p:nvSpPr>
            <p:cNvPr id="75" name="Google Shape;75;p13"/>
            <p:cNvSpPr txBox="1"/>
            <p:nvPr/>
          </p:nvSpPr>
          <p:spPr>
            <a:xfrm>
              <a:off x="338653" y="1050325"/>
              <a:ext cx="1668300" cy="240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600">
                  <a:latin typeface="Nunito"/>
                  <a:ea typeface="Nunito"/>
                  <a:cs typeface="Nunito"/>
                  <a:sym typeface="Nunito"/>
                </a:rPr>
                <a:t>Employee Name:</a:t>
              </a:r>
              <a:endParaRPr sz="16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6" name="Google Shape;76;p13"/>
            <p:cNvSpPr txBox="1"/>
            <p:nvPr/>
          </p:nvSpPr>
          <p:spPr>
            <a:xfrm>
              <a:off x="1915369" y="1050325"/>
              <a:ext cx="5284500" cy="240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600">
                  <a:solidFill>
                    <a:srgbClr val="A9A9A9"/>
                  </a:solidFill>
                  <a:latin typeface="Nunito ExtraLight"/>
                  <a:ea typeface="Nunito ExtraLight"/>
                  <a:cs typeface="Nunito ExtraLight"/>
                  <a:sym typeface="Nunito ExtraLight"/>
                </a:rPr>
                <a:t>..................................................................................................................</a:t>
              </a:r>
              <a:r>
                <a:rPr lang="uk" sz="1600">
                  <a:solidFill>
                    <a:srgbClr val="A9A9A9"/>
                  </a:solidFill>
                  <a:latin typeface="Nunito ExtraLight"/>
                  <a:ea typeface="Nunito ExtraLight"/>
                  <a:cs typeface="Nunito ExtraLight"/>
                  <a:sym typeface="Nunito ExtraLight"/>
                </a:rPr>
                <a:t>.........</a:t>
              </a:r>
              <a:endParaRPr sz="1600">
                <a:solidFill>
                  <a:srgbClr val="A9A9A9"/>
                </a:solidFill>
                <a:latin typeface="Nunito ExtraLight"/>
                <a:ea typeface="Nunito ExtraLight"/>
                <a:cs typeface="Nunito ExtraLight"/>
                <a:sym typeface="Nunito ExtraLight"/>
              </a:endParaRPr>
            </a:p>
          </p:txBody>
        </p:sp>
      </p:grpSp>
      <p:grpSp>
        <p:nvGrpSpPr>
          <p:cNvPr id="77" name="Google Shape;77;p13"/>
          <p:cNvGrpSpPr/>
          <p:nvPr/>
        </p:nvGrpSpPr>
        <p:grpSpPr>
          <a:xfrm>
            <a:off x="338651" y="1382418"/>
            <a:ext cx="6861200" cy="246398"/>
            <a:chOff x="338651" y="1050325"/>
            <a:chExt cx="6861200" cy="240600"/>
          </a:xfrm>
        </p:grpSpPr>
        <p:sp>
          <p:nvSpPr>
            <p:cNvPr id="78" name="Google Shape;78;p13"/>
            <p:cNvSpPr txBox="1"/>
            <p:nvPr/>
          </p:nvSpPr>
          <p:spPr>
            <a:xfrm>
              <a:off x="338651" y="1050325"/>
              <a:ext cx="1287600" cy="240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600">
                  <a:latin typeface="Nunito"/>
                  <a:ea typeface="Nunito"/>
                  <a:cs typeface="Nunito"/>
                  <a:sym typeface="Nunito"/>
                </a:rPr>
                <a:t>Department:</a:t>
              </a:r>
              <a:endParaRPr sz="16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9" name="Google Shape;79;p13"/>
            <p:cNvSpPr txBox="1"/>
            <p:nvPr/>
          </p:nvSpPr>
          <p:spPr>
            <a:xfrm>
              <a:off x="1563150" y="1050325"/>
              <a:ext cx="5636700" cy="240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600">
                  <a:solidFill>
                    <a:srgbClr val="A9A9A9"/>
                  </a:solidFill>
                  <a:latin typeface="Nunito ExtraLight"/>
                  <a:ea typeface="Nunito ExtraLight"/>
                  <a:cs typeface="Nunito ExtraLight"/>
                  <a:sym typeface="Nunito ExtraLight"/>
                </a:rPr>
                <a:t>...................................................................................................................................</a:t>
              </a:r>
              <a:endParaRPr sz="1600">
                <a:solidFill>
                  <a:srgbClr val="A9A9A9"/>
                </a:solidFill>
                <a:latin typeface="Nunito ExtraLight"/>
                <a:ea typeface="Nunito ExtraLight"/>
                <a:cs typeface="Nunito ExtraLight"/>
                <a:sym typeface="Nunito ExtraLight"/>
              </a:endParaRPr>
            </a:p>
          </p:txBody>
        </p:sp>
      </p:grpSp>
      <p:grpSp>
        <p:nvGrpSpPr>
          <p:cNvPr id="80" name="Google Shape;80;p13"/>
          <p:cNvGrpSpPr/>
          <p:nvPr/>
        </p:nvGrpSpPr>
        <p:grpSpPr>
          <a:xfrm>
            <a:off x="338650" y="1689176"/>
            <a:ext cx="6899275" cy="246398"/>
            <a:chOff x="338650" y="1649425"/>
            <a:chExt cx="6899275" cy="240600"/>
          </a:xfrm>
        </p:grpSpPr>
        <p:grpSp>
          <p:nvGrpSpPr>
            <p:cNvPr id="81" name="Google Shape;81;p13"/>
            <p:cNvGrpSpPr/>
            <p:nvPr/>
          </p:nvGrpSpPr>
          <p:grpSpPr>
            <a:xfrm>
              <a:off x="338650" y="1649425"/>
              <a:ext cx="3428850" cy="240600"/>
              <a:chOff x="338650" y="1050335"/>
              <a:chExt cx="3428850" cy="240600"/>
            </a:xfrm>
          </p:grpSpPr>
          <p:sp>
            <p:nvSpPr>
              <p:cNvPr id="82" name="Google Shape;82;p13"/>
              <p:cNvSpPr txBox="1"/>
              <p:nvPr/>
            </p:nvSpPr>
            <p:spPr>
              <a:xfrm>
                <a:off x="338650" y="1050335"/>
                <a:ext cx="868500" cy="240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600">
                    <a:latin typeface="Nunito"/>
                    <a:ea typeface="Nunito"/>
                    <a:cs typeface="Nunito"/>
                    <a:sym typeface="Nunito"/>
                  </a:rPr>
                  <a:t>Position:</a:t>
                </a:r>
                <a:endParaRPr sz="1600"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83" name="Google Shape;83;p13"/>
              <p:cNvSpPr txBox="1"/>
              <p:nvPr/>
            </p:nvSpPr>
            <p:spPr>
              <a:xfrm>
                <a:off x="1164700" y="1050335"/>
                <a:ext cx="2602800" cy="240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600">
                    <a:solidFill>
                      <a:srgbClr val="A9A9A9"/>
                    </a:solidFill>
                    <a:latin typeface="Nunito ExtraLight"/>
                    <a:ea typeface="Nunito ExtraLight"/>
                    <a:cs typeface="Nunito ExtraLight"/>
                    <a:sym typeface="Nunito ExtraLight"/>
                  </a:rPr>
                  <a:t>....................................................</a:t>
                </a:r>
                <a:endParaRPr sz="1600">
                  <a:solidFill>
                    <a:srgbClr val="A9A9A9"/>
                  </a:solidFill>
                  <a:latin typeface="Nunito ExtraLight"/>
                  <a:ea typeface="Nunito ExtraLight"/>
                  <a:cs typeface="Nunito ExtraLight"/>
                  <a:sym typeface="Nunito ExtraLight"/>
                </a:endParaRPr>
              </a:p>
            </p:txBody>
          </p:sp>
        </p:grpSp>
        <p:grpSp>
          <p:nvGrpSpPr>
            <p:cNvPr id="84" name="Google Shape;84;p13"/>
            <p:cNvGrpSpPr/>
            <p:nvPr/>
          </p:nvGrpSpPr>
          <p:grpSpPr>
            <a:xfrm>
              <a:off x="4030775" y="1649425"/>
              <a:ext cx="3207150" cy="240600"/>
              <a:chOff x="338650" y="1050335"/>
              <a:chExt cx="3207150" cy="240600"/>
            </a:xfrm>
          </p:grpSpPr>
          <p:sp>
            <p:nvSpPr>
              <p:cNvPr id="85" name="Google Shape;85;p13"/>
              <p:cNvSpPr txBox="1"/>
              <p:nvPr/>
            </p:nvSpPr>
            <p:spPr>
              <a:xfrm>
                <a:off x="338650" y="1050335"/>
                <a:ext cx="1085400" cy="240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600">
                    <a:latin typeface="Nunito"/>
                    <a:ea typeface="Nunito"/>
                    <a:cs typeface="Nunito"/>
                    <a:sym typeface="Nunito"/>
                  </a:rPr>
                  <a:t>Start Date:</a:t>
                </a:r>
                <a:endParaRPr sz="1600"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86" name="Google Shape;86;p13"/>
              <p:cNvSpPr txBox="1"/>
              <p:nvPr/>
            </p:nvSpPr>
            <p:spPr>
              <a:xfrm>
                <a:off x="1317100" y="1050335"/>
                <a:ext cx="2228700" cy="240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600">
                    <a:solidFill>
                      <a:srgbClr val="A9A9A9"/>
                    </a:solidFill>
                    <a:latin typeface="Nunito ExtraLight"/>
                    <a:ea typeface="Nunito ExtraLight"/>
                    <a:cs typeface="Nunito ExtraLight"/>
                    <a:sym typeface="Nunito ExtraLight"/>
                  </a:rPr>
                  <a:t> .................................................</a:t>
                </a:r>
                <a:endParaRPr sz="1600">
                  <a:solidFill>
                    <a:srgbClr val="A9A9A9"/>
                  </a:solidFill>
                  <a:latin typeface="Nunito ExtraLight"/>
                  <a:ea typeface="Nunito ExtraLight"/>
                  <a:cs typeface="Nunito ExtraLight"/>
                  <a:sym typeface="Nunito ExtraLight"/>
                </a:endParaRPr>
              </a:p>
            </p:txBody>
          </p:sp>
        </p:grpSp>
      </p:grpSp>
      <p:grpSp>
        <p:nvGrpSpPr>
          <p:cNvPr id="87" name="Google Shape;87;p13"/>
          <p:cNvGrpSpPr/>
          <p:nvPr/>
        </p:nvGrpSpPr>
        <p:grpSpPr>
          <a:xfrm>
            <a:off x="363075" y="2216332"/>
            <a:ext cx="6836600" cy="215368"/>
            <a:chOff x="363075" y="2164175"/>
            <a:chExt cx="6836600" cy="210300"/>
          </a:xfrm>
        </p:grpSpPr>
        <p:sp>
          <p:nvSpPr>
            <p:cNvPr id="88" name="Google Shape;88;p13"/>
            <p:cNvSpPr txBox="1"/>
            <p:nvPr/>
          </p:nvSpPr>
          <p:spPr>
            <a:xfrm>
              <a:off x="363075" y="2164175"/>
              <a:ext cx="687300" cy="210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>
                  <a:latin typeface="Nunito"/>
                  <a:ea typeface="Nunito"/>
                  <a:cs typeface="Nunito"/>
                  <a:sym typeface="Nunito"/>
                </a:rPr>
                <a:t>Done</a:t>
              </a:r>
              <a:endParaRPr b="1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9" name="Google Shape;89;p13"/>
            <p:cNvSpPr txBox="1"/>
            <p:nvPr/>
          </p:nvSpPr>
          <p:spPr>
            <a:xfrm>
              <a:off x="1168500" y="2164175"/>
              <a:ext cx="687300" cy="210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>
                  <a:latin typeface="Nunito"/>
                  <a:ea typeface="Nunito"/>
                  <a:cs typeface="Nunito"/>
                  <a:sym typeface="Nunito"/>
                </a:rPr>
                <a:t>Task</a:t>
              </a:r>
              <a:endParaRPr b="1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0" name="Google Shape;90;p13"/>
            <p:cNvSpPr txBox="1"/>
            <p:nvPr/>
          </p:nvSpPr>
          <p:spPr>
            <a:xfrm>
              <a:off x="5598275" y="2164175"/>
              <a:ext cx="1601400" cy="210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>
                  <a:latin typeface="Nunito"/>
                  <a:ea typeface="Nunito"/>
                  <a:cs typeface="Nunito"/>
                  <a:sym typeface="Nunito"/>
                </a:rPr>
                <a:t>Date Completed</a:t>
              </a:r>
              <a:endParaRPr b="1">
                <a:latin typeface="Nunito"/>
                <a:ea typeface="Nunito"/>
                <a:cs typeface="Nunito"/>
                <a:sym typeface="Nunito"/>
              </a:endParaRPr>
            </a:p>
          </p:txBody>
        </p:sp>
      </p:grpSp>
      <p:grpSp>
        <p:nvGrpSpPr>
          <p:cNvPr id="91" name="Google Shape;91;p13"/>
          <p:cNvGrpSpPr/>
          <p:nvPr/>
        </p:nvGrpSpPr>
        <p:grpSpPr>
          <a:xfrm>
            <a:off x="628275" y="2675571"/>
            <a:ext cx="6565025" cy="1053080"/>
            <a:chOff x="628275" y="2538200"/>
            <a:chExt cx="6565025" cy="1028298"/>
          </a:xfrm>
        </p:grpSpPr>
        <p:grpSp>
          <p:nvGrpSpPr>
            <p:cNvPr id="92" name="Google Shape;92;p13"/>
            <p:cNvGrpSpPr/>
            <p:nvPr/>
          </p:nvGrpSpPr>
          <p:grpSpPr>
            <a:xfrm>
              <a:off x="628275" y="2538200"/>
              <a:ext cx="6565025" cy="210300"/>
              <a:chOff x="628275" y="2538200"/>
              <a:chExt cx="6565025" cy="210300"/>
            </a:xfrm>
          </p:grpSpPr>
          <p:sp>
            <p:nvSpPr>
              <p:cNvPr id="93" name="Google Shape;93;p13"/>
              <p:cNvSpPr txBox="1"/>
              <p:nvPr/>
            </p:nvSpPr>
            <p:spPr>
              <a:xfrm>
                <a:off x="1168500" y="2538200"/>
                <a:ext cx="4202400" cy="210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latin typeface="Nunito"/>
                    <a:ea typeface="Nunito"/>
                    <a:cs typeface="Nunito"/>
                    <a:sym typeface="Nunito"/>
                  </a:rPr>
                  <a:t>Collect tax forms</a:t>
                </a:r>
                <a:endParaRPr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94" name="Google Shape;94;p13"/>
              <p:cNvSpPr txBox="1"/>
              <p:nvPr/>
            </p:nvSpPr>
            <p:spPr>
              <a:xfrm>
                <a:off x="5591900" y="2538200"/>
                <a:ext cx="1601400" cy="210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D4D4D4"/>
                    </a:solidFill>
                    <a:latin typeface="Nunito"/>
                    <a:ea typeface="Nunito"/>
                    <a:cs typeface="Nunito"/>
                    <a:sym typeface="Nunito"/>
                  </a:rPr>
                  <a:t>_______________</a:t>
                </a:r>
                <a:endParaRPr>
                  <a:solidFill>
                    <a:srgbClr val="D4D4D4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95" name="Google Shape;95;p13"/>
              <p:cNvSpPr/>
              <p:nvPr/>
            </p:nvSpPr>
            <p:spPr>
              <a:xfrm>
                <a:off x="628275" y="2550475"/>
                <a:ext cx="156900" cy="156900"/>
              </a:xfrm>
              <a:prstGeom prst="rect">
                <a:avLst/>
              </a:prstGeom>
              <a:noFill/>
              <a:ln cap="flat" cmpd="sng" w="19050">
                <a:solidFill>
                  <a:srgbClr val="575757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96" name="Google Shape;96;p13"/>
            <p:cNvGrpSpPr/>
            <p:nvPr/>
          </p:nvGrpSpPr>
          <p:grpSpPr>
            <a:xfrm>
              <a:off x="628275" y="2810866"/>
              <a:ext cx="6565025" cy="210300"/>
              <a:chOff x="628275" y="2538200"/>
              <a:chExt cx="6565025" cy="210300"/>
            </a:xfrm>
          </p:grpSpPr>
          <p:sp>
            <p:nvSpPr>
              <p:cNvPr id="97" name="Google Shape;97;p13"/>
              <p:cNvSpPr txBox="1"/>
              <p:nvPr/>
            </p:nvSpPr>
            <p:spPr>
              <a:xfrm>
                <a:off x="1168500" y="2538200"/>
                <a:ext cx="4202400" cy="210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latin typeface="Nunito"/>
                    <a:ea typeface="Nunito"/>
                    <a:cs typeface="Nunito"/>
                    <a:sym typeface="Nunito"/>
                  </a:rPr>
                  <a:t>Provide employee handbook </a:t>
                </a:r>
                <a:endParaRPr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98" name="Google Shape;98;p13"/>
              <p:cNvSpPr txBox="1"/>
              <p:nvPr/>
            </p:nvSpPr>
            <p:spPr>
              <a:xfrm>
                <a:off x="5591900" y="2538200"/>
                <a:ext cx="1601400" cy="210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D4D4D4"/>
                    </a:solidFill>
                    <a:latin typeface="Nunito"/>
                    <a:ea typeface="Nunito"/>
                    <a:cs typeface="Nunito"/>
                    <a:sym typeface="Nunito"/>
                  </a:rPr>
                  <a:t>_______________</a:t>
                </a:r>
                <a:endParaRPr>
                  <a:solidFill>
                    <a:srgbClr val="D4D4D4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99" name="Google Shape;99;p13"/>
              <p:cNvSpPr/>
              <p:nvPr/>
            </p:nvSpPr>
            <p:spPr>
              <a:xfrm>
                <a:off x="628275" y="2550475"/>
                <a:ext cx="156900" cy="156900"/>
              </a:xfrm>
              <a:prstGeom prst="rect">
                <a:avLst/>
              </a:prstGeom>
              <a:noFill/>
              <a:ln cap="flat" cmpd="sng" w="19050">
                <a:solidFill>
                  <a:srgbClr val="575757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00" name="Google Shape;100;p13"/>
            <p:cNvGrpSpPr/>
            <p:nvPr/>
          </p:nvGrpSpPr>
          <p:grpSpPr>
            <a:xfrm>
              <a:off x="628275" y="3083532"/>
              <a:ext cx="6565025" cy="210300"/>
              <a:chOff x="628275" y="2538200"/>
              <a:chExt cx="6565025" cy="210300"/>
            </a:xfrm>
          </p:grpSpPr>
          <p:sp>
            <p:nvSpPr>
              <p:cNvPr id="101" name="Google Shape;101;p13"/>
              <p:cNvSpPr txBox="1"/>
              <p:nvPr/>
            </p:nvSpPr>
            <p:spPr>
              <a:xfrm>
                <a:off x="1168500" y="2538200"/>
                <a:ext cx="4202400" cy="210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latin typeface="Nunito"/>
                    <a:ea typeface="Nunito"/>
                    <a:cs typeface="Nunito"/>
                    <a:sym typeface="Nunito"/>
                  </a:rPr>
                  <a:t>Assign employee ID</a:t>
                </a:r>
                <a:endParaRPr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02" name="Google Shape;102;p13"/>
              <p:cNvSpPr txBox="1"/>
              <p:nvPr/>
            </p:nvSpPr>
            <p:spPr>
              <a:xfrm>
                <a:off x="5591900" y="2538200"/>
                <a:ext cx="1601400" cy="210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D4D4D4"/>
                    </a:solidFill>
                    <a:latin typeface="Nunito"/>
                    <a:ea typeface="Nunito"/>
                    <a:cs typeface="Nunito"/>
                    <a:sym typeface="Nunito"/>
                  </a:rPr>
                  <a:t>_______________</a:t>
                </a:r>
                <a:endParaRPr>
                  <a:solidFill>
                    <a:srgbClr val="D4D4D4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03" name="Google Shape;103;p13"/>
              <p:cNvSpPr/>
              <p:nvPr/>
            </p:nvSpPr>
            <p:spPr>
              <a:xfrm>
                <a:off x="628275" y="2550475"/>
                <a:ext cx="156900" cy="156900"/>
              </a:xfrm>
              <a:prstGeom prst="rect">
                <a:avLst/>
              </a:prstGeom>
              <a:noFill/>
              <a:ln cap="flat" cmpd="sng" w="19050">
                <a:solidFill>
                  <a:srgbClr val="575757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04" name="Google Shape;104;p13"/>
            <p:cNvGrpSpPr/>
            <p:nvPr/>
          </p:nvGrpSpPr>
          <p:grpSpPr>
            <a:xfrm>
              <a:off x="628275" y="3356198"/>
              <a:ext cx="6565025" cy="210300"/>
              <a:chOff x="628275" y="2538200"/>
              <a:chExt cx="6565025" cy="210300"/>
            </a:xfrm>
          </p:grpSpPr>
          <p:sp>
            <p:nvSpPr>
              <p:cNvPr id="105" name="Google Shape;105;p13"/>
              <p:cNvSpPr txBox="1"/>
              <p:nvPr/>
            </p:nvSpPr>
            <p:spPr>
              <a:xfrm>
                <a:off x="1168500" y="2538200"/>
                <a:ext cx="4202400" cy="210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latin typeface="Nunito"/>
                    <a:ea typeface="Nunito"/>
                    <a:cs typeface="Nunito"/>
                    <a:sym typeface="Nunito"/>
                  </a:rPr>
                  <a:t>Provide parking/access details</a:t>
                </a:r>
                <a:endParaRPr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06" name="Google Shape;106;p13"/>
              <p:cNvSpPr txBox="1"/>
              <p:nvPr/>
            </p:nvSpPr>
            <p:spPr>
              <a:xfrm>
                <a:off x="5591900" y="2538200"/>
                <a:ext cx="1601400" cy="210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D4D4D4"/>
                    </a:solidFill>
                    <a:latin typeface="Nunito"/>
                    <a:ea typeface="Nunito"/>
                    <a:cs typeface="Nunito"/>
                    <a:sym typeface="Nunito"/>
                  </a:rPr>
                  <a:t>_______________</a:t>
                </a:r>
                <a:endParaRPr>
                  <a:solidFill>
                    <a:srgbClr val="D4D4D4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07" name="Google Shape;107;p13"/>
              <p:cNvSpPr/>
              <p:nvPr/>
            </p:nvSpPr>
            <p:spPr>
              <a:xfrm>
                <a:off x="628275" y="2550475"/>
                <a:ext cx="156900" cy="156900"/>
              </a:xfrm>
              <a:prstGeom prst="rect">
                <a:avLst/>
              </a:prstGeom>
              <a:noFill/>
              <a:ln cap="flat" cmpd="sng" w="19050">
                <a:solidFill>
                  <a:srgbClr val="575757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108" name="Google Shape;108;p13"/>
          <p:cNvGrpSpPr/>
          <p:nvPr/>
        </p:nvGrpSpPr>
        <p:grpSpPr>
          <a:xfrm>
            <a:off x="628275" y="4427372"/>
            <a:ext cx="6565025" cy="1053080"/>
            <a:chOff x="628275" y="2538200"/>
            <a:chExt cx="6565025" cy="1028298"/>
          </a:xfrm>
        </p:grpSpPr>
        <p:grpSp>
          <p:nvGrpSpPr>
            <p:cNvPr id="109" name="Google Shape;109;p13"/>
            <p:cNvGrpSpPr/>
            <p:nvPr/>
          </p:nvGrpSpPr>
          <p:grpSpPr>
            <a:xfrm>
              <a:off x="628275" y="2538200"/>
              <a:ext cx="6565025" cy="210300"/>
              <a:chOff x="628275" y="2538200"/>
              <a:chExt cx="6565025" cy="210300"/>
            </a:xfrm>
          </p:grpSpPr>
          <p:sp>
            <p:nvSpPr>
              <p:cNvPr id="110" name="Google Shape;110;p13"/>
              <p:cNvSpPr txBox="1"/>
              <p:nvPr/>
            </p:nvSpPr>
            <p:spPr>
              <a:xfrm>
                <a:off x="1168500" y="2538200"/>
                <a:ext cx="4202400" cy="210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latin typeface="Nunito"/>
                    <a:ea typeface="Nunito"/>
                    <a:cs typeface="Nunito"/>
                    <a:sym typeface="Nunito"/>
                  </a:rPr>
                  <a:t>Schedule orientation session  </a:t>
                </a:r>
                <a:endParaRPr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11" name="Google Shape;111;p13"/>
              <p:cNvSpPr txBox="1"/>
              <p:nvPr/>
            </p:nvSpPr>
            <p:spPr>
              <a:xfrm>
                <a:off x="5591900" y="2538200"/>
                <a:ext cx="1601400" cy="210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D4D4D4"/>
                    </a:solidFill>
                    <a:latin typeface="Nunito"/>
                    <a:ea typeface="Nunito"/>
                    <a:cs typeface="Nunito"/>
                    <a:sym typeface="Nunito"/>
                  </a:rPr>
                  <a:t>_______________</a:t>
                </a:r>
                <a:endParaRPr>
                  <a:solidFill>
                    <a:srgbClr val="D4D4D4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12" name="Google Shape;112;p13"/>
              <p:cNvSpPr/>
              <p:nvPr/>
            </p:nvSpPr>
            <p:spPr>
              <a:xfrm>
                <a:off x="628275" y="2550475"/>
                <a:ext cx="156900" cy="156900"/>
              </a:xfrm>
              <a:prstGeom prst="rect">
                <a:avLst/>
              </a:prstGeom>
              <a:noFill/>
              <a:ln cap="flat" cmpd="sng" w="19050">
                <a:solidFill>
                  <a:srgbClr val="575757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3" name="Google Shape;113;p13"/>
            <p:cNvGrpSpPr/>
            <p:nvPr/>
          </p:nvGrpSpPr>
          <p:grpSpPr>
            <a:xfrm>
              <a:off x="628275" y="2810866"/>
              <a:ext cx="6565025" cy="210300"/>
              <a:chOff x="628275" y="2538200"/>
              <a:chExt cx="6565025" cy="210300"/>
            </a:xfrm>
          </p:grpSpPr>
          <p:sp>
            <p:nvSpPr>
              <p:cNvPr id="114" name="Google Shape;114;p13"/>
              <p:cNvSpPr txBox="1"/>
              <p:nvPr/>
            </p:nvSpPr>
            <p:spPr>
              <a:xfrm>
                <a:off x="1168500" y="2538200"/>
                <a:ext cx="4202400" cy="210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latin typeface="Nunito"/>
                    <a:ea typeface="Nunito"/>
                    <a:cs typeface="Nunito"/>
                    <a:sym typeface="Nunito"/>
                  </a:rPr>
                  <a:t>Provide overview of company culture</a:t>
                </a:r>
                <a:endParaRPr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15" name="Google Shape;115;p13"/>
              <p:cNvSpPr txBox="1"/>
              <p:nvPr/>
            </p:nvSpPr>
            <p:spPr>
              <a:xfrm>
                <a:off x="5591900" y="2538200"/>
                <a:ext cx="1601400" cy="210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D4D4D4"/>
                    </a:solidFill>
                    <a:latin typeface="Nunito"/>
                    <a:ea typeface="Nunito"/>
                    <a:cs typeface="Nunito"/>
                    <a:sym typeface="Nunito"/>
                  </a:rPr>
                  <a:t>_______________</a:t>
                </a:r>
                <a:endParaRPr>
                  <a:solidFill>
                    <a:srgbClr val="D4D4D4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16" name="Google Shape;116;p13"/>
              <p:cNvSpPr/>
              <p:nvPr/>
            </p:nvSpPr>
            <p:spPr>
              <a:xfrm>
                <a:off x="628275" y="2550475"/>
                <a:ext cx="156900" cy="156900"/>
              </a:xfrm>
              <a:prstGeom prst="rect">
                <a:avLst/>
              </a:prstGeom>
              <a:noFill/>
              <a:ln cap="flat" cmpd="sng" w="19050">
                <a:solidFill>
                  <a:srgbClr val="575757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7" name="Google Shape;117;p13"/>
            <p:cNvGrpSpPr/>
            <p:nvPr/>
          </p:nvGrpSpPr>
          <p:grpSpPr>
            <a:xfrm>
              <a:off x="628275" y="3083532"/>
              <a:ext cx="6565025" cy="210300"/>
              <a:chOff x="628275" y="2538200"/>
              <a:chExt cx="6565025" cy="210300"/>
            </a:xfrm>
          </p:grpSpPr>
          <p:sp>
            <p:nvSpPr>
              <p:cNvPr id="118" name="Google Shape;118;p13"/>
              <p:cNvSpPr txBox="1"/>
              <p:nvPr/>
            </p:nvSpPr>
            <p:spPr>
              <a:xfrm>
                <a:off x="1168500" y="2538200"/>
                <a:ext cx="4202400" cy="210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latin typeface="Nunito"/>
                    <a:ea typeface="Nunito"/>
                    <a:cs typeface="Nunito"/>
                    <a:sym typeface="Nunito"/>
                  </a:rPr>
                  <a:t>Schedule training sessions</a:t>
                </a:r>
                <a:endParaRPr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19" name="Google Shape;119;p13"/>
              <p:cNvSpPr txBox="1"/>
              <p:nvPr/>
            </p:nvSpPr>
            <p:spPr>
              <a:xfrm>
                <a:off x="5591900" y="2538200"/>
                <a:ext cx="1601400" cy="210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D4D4D4"/>
                    </a:solidFill>
                    <a:latin typeface="Nunito"/>
                    <a:ea typeface="Nunito"/>
                    <a:cs typeface="Nunito"/>
                    <a:sym typeface="Nunito"/>
                  </a:rPr>
                  <a:t>_______________</a:t>
                </a:r>
                <a:endParaRPr>
                  <a:solidFill>
                    <a:srgbClr val="D4D4D4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20" name="Google Shape;120;p13"/>
              <p:cNvSpPr/>
              <p:nvPr/>
            </p:nvSpPr>
            <p:spPr>
              <a:xfrm>
                <a:off x="628275" y="2550475"/>
                <a:ext cx="156900" cy="156900"/>
              </a:xfrm>
              <a:prstGeom prst="rect">
                <a:avLst/>
              </a:prstGeom>
              <a:noFill/>
              <a:ln cap="flat" cmpd="sng" w="19050">
                <a:solidFill>
                  <a:srgbClr val="575757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1" name="Google Shape;121;p13"/>
            <p:cNvGrpSpPr/>
            <p:nvPr/>
          </p:nvGrpSpPr>
          <p:grpSpPr>
            <a:xfrm>
              <a:off x="628275" y="3356198"/>
              <a:ext cx="6565025" cy="210300"/>
              <a:chOff x="628275" y="2538200"/>
              <a:chExt cx="6565025" cy="210300"/>
            </a:xfrm>
          </p:grpSpPr>
          <p:sp>
            <p:nvSpPr>
              <p:cNvPr id="122" name="Google Shape;122;p13"/>
              <p:cNvSpPr txBox="1"/>
              <p:nvPr/>
            </p:nvSpPr>
            <p:spPr>
              <a:xfrm>
                <a:off x="1168500" y="2538200"/>
                <a:ext cx="4202400" cy="210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latin typeface="Nunito"/>
                    <a:ea typeface="Nunito"/>
                    <a:cs typeface="Nunito"/>
                    <a:sym typeface="Nunito"/>
                  </a:rPr>
                  <a:t>Assign mentor or buddy</a:t>
                </a:r>
                <a:endParaRPr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23" name="Google Shape;123;p13"/>
              <p:cNvSpPr txBox="1"/>
              <p:nvPr/>
            </p:nvSpPr>
            <p:spPr>
              <a:xfrm>
                <a:off x="5591900" y="2538200"/>
                <a:ext cx="1601400" cy="210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D4D4D4"/>
                    </a:solidFill>
                    <a:latin typeface="Nunito"/>
                    <a:ea typeface="Nunito"/>
                    <a:cs typeface="Nunito"/>
                    <a:sym typeface="Nunito"/>
                  </a:rPr>
                  <a:t>_______________</a:t>
                </a:r>
                <a:endParaRPr>
                  <a:solidFill>
                    <a:srgbClr val="D4D4D4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24" name="Google Shape;124;p13"/>
              <p:cNvSpPr/>
              <p:nvPr/>
            </p:nvSpPr>
            <p:spPr>
              <a:xfrm>
                <a:off x="628275" y="2550475"/>
                <a:ext cx="156900" cy="156900"/>
              </a:xfrm>
              <a:prstGeom prst="rect">
                <a:avLst/>
              </a:prstGeom>
              <a:noFill/>
              <a:ln cap="flat" cmpd="sng" w="19050">
                <a:solidFill>
                  <a:srgbClr val="575757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125" name="Google Shape;125;p13"/>
          <p:cNvGrpSpPr/>
          <p:nvPr/>
        </p:nvGrpSpPr>
        <p:grpSpPr>
          <a:xfrm>
            <a:off x="628275" y="6189387"/>
            <a:ext cx="6565025" cy="773842"/>
            <a:chOff x="628275" y="2538200"/>
            <a:chExt cx="6565025" cy="755632"/>
          </a:xfrm>
        </p:grpSpPr>
        <p:grpSp>
          <p:nvGrpSpPr>
            <p:cNvPr id="126" name="Google Shape;126;p13"/>
            <p:cNvGrpSpPr/>
            <p:nvPr/>
          </p:nvGrpSpPr>
          <p:grpSpPr>
            <a:xfrm>
              <a:off x="628275" y="2538200"/>
              <a:ext cx="6565025" cy="210300"/>
              <a:chOff x="628275" y="2538200"/>
              <a:chExt cx="6565025" cy="210300"/>
            </a:xfrm>
          </p:grpSpPr>
          <p:sp>
            <p:nvSpPr>
              <p:cNvPr id="127" name="Google Shape;127;p13"/>
              <p:cNvSpPr txBox="1"/>
              <p:nvPr/>
            </p:nvSpPr>
            <p:spPr>
              <a:xfrm>
                <a:off x="1168500" y="2538200"/>
                <a:ext cx="4202400" cy="210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latin typeface="Nunito"/>
                    <a:ea typeface="Nunito"/>
                    <a:cs typeface="Nunito"/>
                    <a:sym typeface="Nunito"/>
                  </a:rPr>
                  <a:t>Set up payroll information   </a:t>
                </a:r>
                <a:endParaRPr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28" name="Google Shape;128;p13"/>
              <p:cNvSpPr txBox="1"/>
              <p:nvPr/>
            </p:nvSpPr>
            <p:spPr>
              <a:xfrm>
                <a:off x="5591900" y="2538200"/>
                <a:ext cx="1601400" cy="210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D4D4D4"/>
                    </a:solidFill>
                    <a:latin typeface="Nunito"/>
                    <a:ea typeface="Nunito"/>
                    <a:cs typeface="Nunito"/>
                    <a:sym typeface="Nunito"/>
                  </a:rPr>
                  <a:t>_______________</a:t>
                </a:r>
                <a:endParaRPr>
                  <a:solidFill>
                    <a:srgbClr val="D4D4D4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29" name="Google Shape;129;p13"/>
              <p:cNvSpPr/>
              <p:nvPr/>
            </p:nvSpPr>
            <p:spPr>
              <a:xfrm>
                <a:off x="628275" y="2550475"/>
                <a:ext cx="156900" cy="156900"/>
              </a:xfrm>
              <a:prstGeom prst="rect">
                <a:avLst/>
              </a:prstGeom>
              <a:noFill/>
              <a:ln cap="flat" cmpd="sng" w="19050">
                <a:solidFill>
                  <a:srgbClr val="575757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30" name="Google Shape;130;p13"/>
            <p:cNvGrpSpPr/>
            <p:nvPr/>
          </p:nvGrpSpPr>
          <p:grpSpPr>
            <a:xfrm>
              <a:off x="628275" y="2810866"/>
              <a:ext cx="6565025" cy="210300"/>
              <a:chOff x="628275" y="2538200"/>
              <a:chExt cx="6565025" cy="210300"/>
            </a:xfrm>
          </p:grpSpPr>
          <p:sp>
            <p:nvSpPr>
              <p:cNvPr id="131" name="Google Shape;131;p13"/>
              <p:cNvSpPr txBox="1"/>
              <p:nvPr/>
            </p:nvSpPr>
            <p:spPr>
              <a:xfrm>
                <a:off x="1168500" y="2538200"/>
                <a:ext cx="4202400" cy="210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latin typeface="Nunito"/>
                    <a:ea typeface="Nunito"/>
                    <a:cs typeface="Nunito"/>
                    <a:sym typeface="Nunito"/>
                  </a:rPr>
                  <a:t>Complete required forms/documents</a:t>
                </a:r>
                <a:endParaRPr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32" name="Google Shape;132;p13"/>
              <p:cNvSpPr txBox="1"/>
              <p:nvPr/>
            </p:nvSpPr>
            <p:spPr>
              <a:xfrm>
                <a:off x="5591900" y="2538200"/>
                <a:ext cx="1601400" cy="210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D4D4D4"/>
                    </a:solidFill>
                    <a:latin typeface="Nunito"/>
                    <a:ea typeface="Nunito"/>
                    <a:cs typeface="Nunito"/>
                    <a:sym typeface="Nunito"/>
                  </a:rPr>
                  <a:t>_______________</a:t>
                </a:r>
                <a:endParaRPr>
                  <a:solidFill>
                    <a:srgbClr val="D4D4D4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33" name="Google Shape;133;p13"/>
              <p:cNvSpPr/>
              <p:nvPr/>
            </p:nvSpPr>
            <p:spPr>
              <a:xfrm>
                <a:off x="628275" y="2550475"/>
                <a:ext cx="156900" cy="156900"/>
              </a:xfrm>
              <a:prstGeom prst="rect">
                <a:avLst/>
              </a:prstGeom>
              <a:noFill/>
              <a:ln cap="flat" cmpd="sng" w="19050">
                <a:solidFill>
                  <a:srgbClr val="575757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34" name="Google Shape;134;p13"/>
            <p:cNvGrpSpPr/>
            <p:nvPr/>
          </p:nvGrpSpPr>
          <p:grpSpPr>
            <a:xfrm>
              <a:off x="628275" y="3083532"/>
              <a:ext cx="6565025" cy="210300"/>
              <a:chOff x="628275" y="2538200"/>
              <a:chExt cx="6565025" cy="210300"/>
            </a:xfrm>
          </p:grpSpPr>
          <p:sp>
            <p:nvSpPr>
              <p:cNvPr id="135" name="Google Shape;135;p13"/>
              <p:cNvSpPr txBox="1"/>
              <p:nvPr/>
            </p:nvSpPr>
            <p:spPr>
              <a:xfrm>
                <a:off x="1168500" y="2538200"/>
                <a:ext cx="4202400" cy="210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latin typeface="Nunito"/>
                    <a:ea typeface="Nunito"/>
                    <a:cs typeface="Nunito"/>
                    <a:sym typeface="Nunito"/>
                  </a:rPr>
                  <a:t>Review and sign employment contract</a:t>
                </a:r>
                <a:endParaRPr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36" name="Google Shape;136;p13"/>
              <p:cNvSpPr txBox="1"/>
              <p:nvPr/>
            </p:nvSpPr>
            <p:spPr>
              <a:xfrm>
                <a:off x="5591900" y="2538200"/>
                <a:ext cx="1601400" cy="210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D4D4D4"/>
                    </a:solidFill>
                    <a:latin typeface="Nunito"/>
                    <a:ea typeface="Nunito"/>
                    <a:cs typeface="Nunito"/>
                    <a:sym typeface="Nunito"/>
                  </a:rPr>
                  <a:t>_______________</a:t>
                </a:r>
                <a:endParaRPr>
                  <a:solidFill>
                    <a:srgbClr val="D4D4D4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37" name="Google Shape;137;p13"/>
              <p:cNvSpPr/>
              <p:nvPr/>
            </p:nvSpPr>
            <p:spPr>
              <a:xfrm>
                <a:off x="628275" y="2550475"/>
                <a:ext cx="156900" cy="156900"/>
              </a:xfrm>
              <a:prstGeom prst="rect">
                <a:avLst/>
              </a:prstGeom>
              <a:noFill/>
              <a:ln cap="flat" cmpd="sng" w="19050">
                <a:solidFill>
                  <a:srgbClr val="575757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138" name="Google Shape;138;p13"/>
          <p:cNvGrpSpPr/>
          <p:nvPr/>
        </p:nvGrpSpPr>
        <p:grpSpPr>
          <a:xfrm>
            <a:off x="628275" y="7660277"/>
            <a:ext cx="6565025" cy="773842"/>
            <a:chOff x="628275" y="2538200"/>
            <a:chExt cx="6565025" cy="755632"/>
          </a:xfrm>
        </p:grpSpPr>
        <p:grpSp>
          <p:nvGrpSpPr>
            <p:cNvPr id="139" name="Google Shape;139;p13"/>
            <p:cNvGrpSpPr/>
            <p:nvPr/>
          </p:nvGrpSpPr>
          <p:grpSpPr>
            <a:xfrm>
              <a:off x="628275" y="2538200"/>
              <a:ext cx="6565025" cy="210300"/>
              <a:chOff x="628275" y="2538200"/>
              <a:chExt cx="6565025" cy="210300"/>
            </a:xfrm>
          </p:grpSpPr>
          <p:sp>
            <p:nvSpPr>
              <p:cNvPr id="140" name="Google Shape;140;p13"/>
              <p:cNvSpPr txBox="1"/>
              <p:nvPr/>
            </p:nvSpPr>
            <p:spPr>
              <a:xfrm>
                <a:off x="1168500" y="2538200"/>
                <a:ext cx="4202400" cy="210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latin typeface="Nunito"/>
                    <a:ea typeface="Nunito"/>
                    <a:cs typeface="Nunito"/>
                    <a:sym typeface="Nunito"/>
                  </a:rPr>
                  <a:t>Assign workstation or office space</a:t>
                </a:r>
                <a:endParaRPr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41" name="Google Shape;141;p13"/>
              <p:cNvSpPr txBox="1"/>
              <p:nvPr/>
            </p:nvSpPr>
            <p:spPr>
              <a:xfrm>
                <a:off x="5591900" y="2538200"/>
                <a:ext cx="1601400" cy="210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D4D4D4"/>
                    </a:solidFill>
                    <a:latin typeface="Nunito"/>
                    <a:ea typeface="Nunito"/>
                    <a:cs typeface="Nunito"/>
                    <a:sym typeface="Nunito"/>
                  </a:rPr>
                  <a:t>_______________</a:t>
                </a:r>
                <a:endParaRPr>
                  <a:solidFill>
                    <a:srgbClr val="D4D4D4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42" name="Google Shape;142;p13"/>
              <p:cNvSpPr/>
              <p:nvPr/>
            </p:nvSpPr>
            <p:spPr>
              <a:xfrm>
                <a:off x="628275" y="2550475"/>
                <a:ext cx="156900" cy="156900"/>
              </a:xfrm>
              <a:prstGeom prst="rect">
                <a:avLst/>
              </a:prstGeom>
              <a:noFill/>
              <a:ln cap="flat" cmpd="sng" w="19050">
                <a:solidFill>
                  <a:srgbClr val="575757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3" name="Google Shape;143;p13"/>
            <p:cNvGrpSpPr/>
            <p:nvPr/>
          </p:nvGrpSpPr>
          <p:grpSpPr>
            <a:xfrm>
              <a:off x="628275" y="2810866"/>
              <a:ext cx="6565025" cy="210300"/>
              <a:chOff x="628275" y="2538200"/>
              <a:chExt cx="6565025" cy="210300"/>
            </a:xfrm>
          </p:grpSpPr>
          <p:sp>
            <p:nvSpPr>
              <p:cNvPr id="144" name="Google Shape;144;p13"/>
              <p:cNvSpPr txBox="1"/>
              <p:nvPr/>
            </p:nvSpPr>
            <p:spPr>
              <a:xfrm>
                <a:off x="1168500" y="2538200"/>
                <a:ext cx="4202400" cy="210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latin typeface="Nunito"/>
                    <a:ea typeface="Nunito"/>
                    <a:cs typeface="Nunito"/>
                    <a:sym typeface="Nunito"/>
                  </a:rPr>
                  <a:t>Set up security access </a:t>
                </a:r>
                <a:endParaRPr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45" name="Google Shape;145;p13"/>
              <p:cNvSpPr txBox="1"/>
              <p:nvPr/>
            </p:nvSpPr>
            <p:spPr>
              <a:xfrm>
                <a:off x="5591900" y="2538200"/>
                <a:ext cx="1601400" cy="210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D4D4D4"/>
                    </a:solidFill>
                    <a:latin typeface="Nunito"/>
                    <a:ea typeface="Nunito"/>
                    <a:cs typeface="Nunito"/>
                    <a:sym typeface="Nunito"/>
                  </a:rPr>
                  <a:t>_______________</a:t>
                </a:r>
                <a:endParaRPr>
                  <a:solidFill>
                    <a:srgbClr val="D4D4D4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46" name="Google Shape;146;p13"/>
              <p:cNvSpPr/>
              <p:nvPr/>
            </p:nvSpPr>
            <p:spPr>
              <a:xfrm>
                <a:off x="628275" y="2550475"/>
                <a:ext cx="156900" cy="156900"/>
              </a:xfrm>
              <a:prstGeom prst="rect">
                <a:avLst/>
              </a:prstGeom>
              <a:noFill/>
              <a:ln cap="flat" cmpd="sng" w="19050">
                <a:solidFill>
                  <a:srgbClr val="575757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7" name="Google Shape;147;p13"/>
            <p:cNvGrpSpPr/>
            <p:nvPr/>
          </p:nvGrpSpPr>
          <p:grpSpPr>
            <a:xfrm>
              <a:off x="628275" y="3083532"/>
              <a:ext cx="6565025" cy="210300"/>
              <a:chOff x="628275" y="2538200"/>
              <a:chExt cx="6565025" cy="210300"/>
            </a:xfrm>
          </p:grpSpPr>
          <p:sp>
            <p:nvSpPr>
              <p:cNvPr id="148" name="Google Shape;148;p13"/>
              <p:cNvSpPr txBox="1"/>
              <p:nvPr/>
            </p:nvSpPr>
            <p:spPr>
              <a:xfrm>
                <a:off x="1168500" y="2538200"/>
                <a:ext cx="4202400" cy="210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latin typeface="Nunito"/>
                    <a:ea typeface="Nunito"/>
                    <a:cs typeface="Nunito"/>
                    <a:sym typeface="Nunito"/>
                  </a:rPr>
                  <a:t>Ensure ergonomic setup </a:t>
                </a:r>
                <a:endParaRPr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49" name="Google Shape;149;p13"/>
              <p:cNvSpPr txBox="1"/>
              <p:nvPr/>
            </p:nvSpPr>
            <p:spPr>
              <a:xfrm>
                <a:off x="5591900" y="2538200"/>
                <a:ext cx="1601400" cy="210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D4D4D4"/>
                    </a:solidFill>
                    <a:latin typeface="Nunito"/>
                    <a:ea typeface="Nunito"/>
                    <a:cs typeface="Nunito"/>
                    <a:sym typeface="Nunito"/>
                  </a:rPr>
                  <a:t>_______________</a:t>
                </a:r>
                <a:endParaRPr>
                  <a:solidFill>
                    <a:srgbClr val="D4D4D4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50" name="Google Shape;150;p13"/>
              <p:cNvSpPr/>
              <p:nvPr/>
            </p:nvSpPr>
            <p:spPr>
              <a:xfrm>
                <a:off x="628275" y="2550475"/>
                <a:ext cx="156900" cy="156900"/>
              </a:xfrm>
              <a:prstGeom prst="rect">
                <a:avLst/>
              </a:prstGeom>
              <a:noFill/>
              <a:ln cap="flat" cmpd="sng" w="19050">
                <a:solidFill>
                  <a:srgbClr val="575757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151" name="Google Shape;151;p13"/>
          <p:cNvGrpSpPr/>
          <p:nvPr/>
        </p:nvGrpSpPr>
        <p:grpSpPr>
          <a:xfrm>
            <a:off x="628275" y="9161814"/>
            <a:ext cx="6565025" cy="773842"/>
            <a:chOff x="628275" y="2538200"/>
            <a:chExt cx="6565025" cy="755632"/>
          </a:xfrm>
        </p:grpSpPr>
        <p:grpSp>
          <p:nvGrpSpPr>
            <p:cNvPr id="152" name="Google Shape;152;p13"/>
            <p:cNvGrpSpPr/>
            <p:nvPr/>
          </p:nvGrpSpPr>
          <p:grpSpPr>
            <a:xfrm>
              <a:off x="628275" y="2538200"/>
              <a:ext cx="6565025" cy="210300"/>
              <a:chOff x="628275" y="2538200"/>
              <a:chExt cx="6565025" cy="210300"/>
            </a:xfrm>
          </p:grpSpPr>
          <p:sp>
            <p:nvSpPr>
              <p:cNvPr id="153" name="Google Shape;153;p13"/>
              <p:cNvSpPr txBox="1"/>
              <p:nvPr/>
            </p:nvSpPr>
            <p:spPr>
              <a:xfrm>
                <a:off x="1168500" y="2538200"/>
                <a:ext cx="4202400" cy="210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latin typeface="Nunito"/>
                    <a:ea typeface="Nunito"/>
                    <a:cs typeface="Nunito"/>
                    <a:sym typeface="Nunito"/>
                  </a:rPr>
                  <a:t>Create user accounts </a:t>
                </a:r>
                <a:endParaRPr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54" name="Google Shape;154;p13"/>
              <p:cNvSpPr txBox="1"/>
              <p:nvPr/>
            </p:nvSpPr>
            <p:spPr>
              <a:xfrm>
                <a:off x="5591900" y="2538200"/>
                <a:ext cx="1601400" cy="210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D4D4D4"/>
                    </a:solidFill>
                    <a:latin typeface="Nunito"/>
                    <a:ea typeface="Nunito"/>
                    <a:cs typeface="Nunito"/>
                    <a:sym typeface="Nunito"/>
                  </a:rPr>
                  <a:t>_______________</a:t>
                </a:r>
                <a:endParaRPr>
                  <a:solidFill>
                    <a:srgbClr val="D4D4D4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55" name="Google Shape;155;p13"/>
              <p:cNvSpPr/>
              <p:nvPr/>
            </p:nvSpPr>
            <p:spPr>
              <a:xfrm>
                <a:off x="628275" y="2550475"/>
                <a:ext cx="156900" cy="156900"/>
              </a:xfrm>
              <a:prstGeom prst="rect">
                <a:avLst/>
              </a:prstGeom>
              <a:noFill/>
              <a:ln cap="flat" cmpd="sng" w="19050">
                <a:solidFill>
                  <a:srgbClr val="575757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6" name="Google Shape;156;p13"/>
            <p:cNvGrpSpPr/>
            <p:nvPr/>
          </p:nvGrpSpPr>
          <p:grpSpPr>
            <a:xfrm>
              <a:off x="628275" y="2810866"/>
              <a:ext cx="6565025" cy="210300"/>
              <a:chOff x="628275" y="2538200"/>
              <a:chExt cx="6565025" cy="210300"/>
            </a:xfrm>
          </p:grpSpPr>
          <p:sp>
            <p:nvSpPr>
              <p:cNvPr id="157" name="Google Shape;157;p13"/>
              <p:cNvSpPr txBox="1"/>
              <p:nvPr/>
            </p:nvSpPr>
            <p:spPr>
              <a:xfrm>
                <a:off x="1168500" y="2538200"/>
                <a:ext cx="4202400" cy="210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latin typeface="Nunito"/>
                    <a:ea typeface="Nunito"/>
                    <a:cs typeface="Nunito"/>
                    <a:sym typeface="Nunito"/>
                  </a:rPr>
                  <a:t>Set up email and communication tools</a:t>
                </a:r>
                <a:endParaRPr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58" name="Google Shape;158;p13"/>
              <p:cNvSpPr txBox="1"/>
              <p:nvPr/>
            </p:nvSpPr>
            <p:spPr>
              <a:xfrm>
                <a:off x="5591900" y="2538200"/>
                <a:ext cx="1601400" cy="210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D4D4D4"/>
                    </a:solidFill>
                    <a:latin typeface="Nunito"/>
                    <a:ea typeface="Nunito"/>
                    <a:cs typeface="Nunito"/>
                    <a:sym typeface="Nunito"/>
                  </a:rPr>
                  <a:t>_______________</a:t>
                </a:r>
                <a:endParaRPr>
                  <a:solidFill>
                    <a:srgbClr val="D4D4D4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59" name="Google Shape;159;p13"/>
              <p:cNvSpPr/>
              <p:nvPr/>
            </p:nvSpPr>
            <p:spPr>
              <a:xfrm>
                <a:off x="628275" y="2550475"/>
                <a:ext cx="156900" cy="156900"/>
              </a:xfrm>
              <a:prstGeom prst="rect">
                <a:avLst/>
              </a:prstGeom>
              <a:noFill/>
              <a:ln cap="flat" cmpd="sng" w="19050">
                <a:solidFill>
                  <a:srgbClr val="575757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0" name="Google Shape;160;p13"/>
            <p:cNvGrpSpPr/>
            <p:nvPr/>
          </p:nvGrpSpPr>
          <p:grpSpPr>
            <a:xfrm>
              <a:off x="628275" y="3083532"/>
              <a:ext cx="6565025" cy="210300"/>
              <a:chOff x="628275" y="2538200"/>
              <a:chExt cx="6565025" cy="210300"/>
            </a:xfrm>
          </p:grpSpPr>
          <p:sp>
            <p:nvSpPr>
              <p:cNvPr id="161" name="Google Shape;161;p13"/>
              <p:cNvSpPr txBox="1"/>
              <p:nvPr/>
            </p:nvSpPr>
            <p:spPr>
              <a:xfrm>
                <a:off x="1168500" y="2538200"/>
                <a:ext cx="4202400" cy="210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latin typeface="Nunito"/>
                    <a:ea typeface="Nunito"/>
                    <a:cs typeface="Nunito"/>
                    <a:sym typeface="Nunito"/>
                  </a:rPr>
                  <a:t>Conduct cybersecurity training</a:t>
                </a:r>
                <a:endParaRPr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62" name="Google Shape;162;p13"/>
              <p:cNvSpPr txBox="1"/>
              <p:nvPr/>
            </p:nvSpPr>
            <p:spPr>
              <a:xfrm>
                <a:off x="5591900" y="2538200"/>
                <a:ext cx="1601400" cy="210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D4D4D4"/>
                    </a:solidFill>
                    <a:latin typeface="Nunito"/>
                    <a:ea typeface="Nunito"/>
                    <a:cs typeface="Nunito"/>
                    <a:sym typeface="Nunito"/>
                  </a:rPr>
                  <a:t>_______________</a:t>
                </a:r>
                <a:endParaRPr>
                  <a:solidFill>
                    <a:srgbClr val="D4D4D4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63" name="Google Shape;163;p13"/>
              <p:cNvSpPr/>
              <p:nvPr/>
            </p:nvSpPr>
            <p:spPr>
              <a:xfrm>
                <a:off x="628275" y="2550475"/>
                <a:ext cx="156900" cy="156900"/>
              </a:xfrm>
              <a:prstGeom prst="rect">
                <a:avLst/>
              </a:prstGeom>
              <a:noFill/>
              <a:ln cap="flat" cmpd="sng" w="19050">
                <a:solidFill>
                  <a:srgbClr val="575757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8" name="Google Shape;168;p14"/>
          <p:cNvGrpSpPr/>
          <p:nvPr/>
        </p:nvGrpSpPr>
        <p:grpSpPr>
          <a:xfrm>
            <a:off x="363075" y="542073"/>
            <a:ext cx="6836700" cy="1163389"/>
            <a:chOff x="363075" y="2112975"/>
            <a:chExt cx="6836700" cy="1136011"/>
          </a:xfrm>
        </p:grpSpPr>
        <p:sp>
          <p:nvSpPr>
            <p:cNvPr id="169" name="Google Shape;169;p14"/>
            <p:cNvSpPr/>
            <p:nvPr/>
          </p:nvSpPr>
          <p:spPr>
            <a:xfrm>
              <a:off x="363075" y="2428400"/>
              <a:ext cx="6836700" cy="820500"/>
            </a:xfrm>
            <a:prstGeom prst="rect">
              <a:avLst/>
            </a:prstGeom>
            <a:noFill/>
            <a:ln cap="flat" cmpd="sng" w="9525">
              <a:solidFill>
                <a:srgbClr val="D4D4D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70" name="Google Shape;170;p14"/>
            <p:cNvCxnSpPr/>
            <p:nvPr/>
          </p:nvCxnSpPr>
          <p:spPr>
            <a:xfrm>
              <a:off x="1051575" y="2112975"/>
              <a:ext cx="0" cy="1135800"/>
            </a:xfrm>
            <a:prstGeom prst="straightConnector1">
              <a:avLst/>
            </a:prstGeom>
            <a:noFill/>
            <a:ln cap="flat" cmpd="sng" w="9525">
              <a:solidFill>
                <a:srgbClr val="D4D4D4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1" name="Google Shape;171;p14"/>
            <p:cNvCxnSpPr/>
            <p:nvPr/>
          </p:nvCxnSpPr>
          <p:spPr>
            <a:xfrm>
              <a:off x="5596825" y="2113187"/>
              <a:ext cx="0" cy="1135800"/>
            </a:xfrm>
            <a:prstGeom prst="straightConnector1">
              <a:avLst/>
            </a:prstGeom>
            <a:noFill/>
            <a:ln cap="flat" cmpd="sng" w="9525">
              <a:solidFill>
                <a:srgbClr val="D4D4D4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72" name="Google Shape;172;p14"/>
          <p:cNvGrpSpPr/>
          <p:nvPr/>
        </p:nvGrpSpPr>
        <p:grpSpPr>
          <a:xfrm>
            <a:off x="338651" y="4790118"/>
            <a:ext cx="6861424" cy="246405"/>
            <a:chOff x="338651" y="1050325"/>
            <a:chExt cx="6861424" cy="240606"/>
          </a:xfrm>
        </p:grpSpPr>
        <p:sp>
          <p:nvSpPr>
            <p:cNvPr id="173" name="Google Shape;173;p14"/>
            <p:cNvSpPr txBox="1"/>
            <p:nvPr/>
          </p:nvSpPr>
          <p:spPr>
            <a:xfrm>
              <a:off x="338651" y="1050325"/>
              <a:ext cx="1287600" cy="240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600">
                  <a:latin typeface="Nunito"/>
                  <a:ea typeface="Nunito"/>
                  <a:cs typeface="Nunito"/>
                  <a:sym typeface="Nunito"/>
                </a:rPr>
                <a:t>Signature:</a:t>
              </a:r>
              <a:endParaRPr sz="16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74" name="Google Shape;174;p14"/>
            <p:cNvSpPr txBox="1"/>
            <p:nvPr/>
          </p:nvSpPr>
          <p:spPr>
            <a:xfrm>
              <a:off x="1279275" y="1050331"/>
              <a:ext cx="5920800" cy="240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600">
                  <a:solidFill>
                    <a:srgbClr val="A9A9A9"/>
                  </a:solidFill>
                  <a:latin typeface="Nunito ExtraLight"/>
                  <a:ea typeface="Nunito ExtraLight"/>
                  <a:cs typeface="Nunito ExtraLight"/>
                  <a:sym typeface="Nunito ExtraLight"/>
                </a:rPr>
                <a:t>..........................................................................................................................................</a:t>
              </a:r>
              <a:endParaRPr sz="1600">
                <a:solidFill>
                  <a:srgbClr val="A9A9A9"/>
                </a:solidFill>
                <a:latin typeface="Nunito ExtraLight"/>
                <a:ea typeface="Nunito ExtraLight"/>
                <a:cs typeface="Nunito ExtraLight"/>
                <a:sym typeface="Nunito ExtraLight"/>
              </a:endParaRPr>
            </a:p>
          </p:txBody>
        </p:sp>
      </p:grpSp>
      <p:grpSp>
        <p:nvGrpSpPr>
          <p:cNvPr id="175" name="Google Shape;175;p14"/>
          <p:cNvGrpSpPr/>
          <p:nvPr/>
        </p:nvGrpSpPr>
        <p:grpSpPr>
          <a:xfrm>
            <a:off x="359050" y="542074"/>
            <a:ext cx="6836700" cy="316800"/>
            <a:chOff x="359050" y="542074"/>
            <a:chExt cx="6836700" cy="316800"/>
          </a:xfrm>
        </p:grpSpPr>
        <p:sp>
          <p:nvSpPr>
            <p:cNvPr id="176" name="Google Shape;176;p14"/>
            <p:cNvSpPr/>
            <p:nvPr/>
          </p:nvSpPr>
          <p:spPr>
            <a:xfrm>
              <a:off x="359050" y="542074"/>
              <a:ext cx="6836700" cy="316800"/>
            </a:xfrm>
            <a:prstGeom prst="rect">
              <a:avLst/>
            </a:prstGeom>
            <a:solidFill>
              <a:srgbClr val="E0E0E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" name="Google Shape;177;p14"/>
            <p:cNvSpPr txBox="1"/>
            <p:nvPr/>
          </p:nvSpPr>
          <p:spPr>
            <a:xfrm>
              <a:off x="1168500" y="592767"/>
              <a:ext cx="39930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>
                  <a:latin typeface="Nunito"/>
                  <a:ea typeface="Nunito"/>
                  <a:cs typeface="Nunito"/>
                  <a:sym typeface="Nunito"/>
                </a:rPr>
                <a:t>FOLLOW</a:t>
              </a:r>
              <a:r>
                <a:rPr b="1" lang="uk">
                  <a:latin typeface="Nunito"/>
                  <a:ea typeface="Nunito"/>
                  <a:cs typeface="Nunito"/>
                  <a:sym typeface="Nunito"/>
                </a:rPr>
                <a:t>-</a:t>
              </a:r>
              <a:r>
                <a:rPr b="1" lang="uk">
                  <a:latin typeface="Nunito"/>
                  <a:ea typeface="Nunito"/>
                  <a:cs typeface="Nunito"/>
                  <a:sym typeface="Nunito"/>
                </a:rPr>
                <a:t>UP</a:t>
              </a:r>
              <a:endParaRPr b="1">
                <a:latin typeface="Nunito"/>
                <a:ea typeface="Nunito"/>
                <a:cs typeface="Nunito"/>
                <a:sym typeface="Nunito"/>
              </a:endParaRPr>
            </a:p>
          </p:txBody>
        </p:sp>
      </p:grpSp>
      <p:grpSp>
        <p:nvGrpSpPr>
          <p:cNvPr id="178" name="Google Shape;178;p14"/>
          <p:cNvGrpSpPr/>
          <p:nvPr/>
        </p:nvGrpSpPr>
        <p:grpSpPr>
          <a:xfrm>
            <a:off x="338650" y="4435175"/>
            <a:ext cx="6899325" cy="246398"/>
            <a:chOff x="338650" y="1649424"/>
            <a:chExt cx="6899325" cy="240600"/>
          </a:xfrm>
        </p:grpSpPr>
        <p:grpSp>
          <p:nvGrpSpPr>
            <p:cNvPr id="179" name="Google Shape;179;p14"/>
            <p:cNvGrpSpPr/>
            <p:nvPr/>
          </p:nvGrpSpPr>
          <p:grpSpPr>
            <a:xfrm>
              <a:off x="338650" y="1649424"/>
              <a:ext cx="3655375" cy="240600"/>
              <a:chOff x="338650" y="1050334"/>
              <a:chExt cx="3655375" cy="240600"/>
            </a:xfrm>
          </p:grpSpPr>
          <p:sp>
            <p:nvSpPr>
              <p:cNvPr id="180" name="Google Shape;180;p14"/>
              <p:cNvSpPr txBox="1"/>
              <p:nvPr/>
            </p:nvSpPr>
            <p:spPr>
              <a:xfrm>
                <a:off x="338650" y="1050334"/>
                <a:ext cx="1405500" cy="240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600">
                    <a:latin typeface="Nunito"/>
                    <a:ea typeface="Nunito"/>
                    <a:cs typeface="Nunito"/>
                    <a:sym typeface="Nunito"/>
                  </a:rPr>
                  <a:t>Completed By:</a:t>
                </a:r>
                <a:endParaRPr sz="1600"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81" name="Google Shape;181;p14"/>
              <p:cNvSpPr txBox="1"/>
              <p:nvPr/>
            </p:nvSpPr>
            <p:spPr>
              <a:xfrm>
                <a:off x="1684025" y="1050334"/>
                <a:ext cx="2310000" cy="240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600">
                    <a:solidFill>
                      <a:srgbClr val="A9A9A9"/>
                    </a:solidFill>
                    <a:latin typeface="Nunito ExtraLight"/>
                    <a:ea typeface="Nunito ExtraLight"/>
                    <a:cs typeface="Nunito ExtraLight"/>
                    <a:sym typeface="Nunito ExtraLight"/>
                  </a:rPr>
                  <a:t>....................................................</a:t>
                </a:r>
                <a:endParaRPr sz="1600">
                  <a:solidFill>
                    <a:srgbClr val="A9A9A9"/>
                  </a:solidFill>
                  <a:latin typeface="Nunito ExtraLight"/>
                  <a:ea typeface="Nunito ExtraLight"/>
                  <a:cs typeface="Nunito ExtraLight"/>
                  <a:sym typeface="Nunito ExtraLight"/>
                </a:endParaRPr>
              </a:p>
            </p:txBody>
          </p:sp>
        </p:grpSp>
        <p:grpSp>
          <p:nvGrpSpPr>
            <p:cNvPr id="182" name="Google Shape;182;p14"/>
            <p:cNvGrpSpPr/>
            <p:nvPr/>
          </p:nvGrpSpPr>
          <p:grpSpPr>
            <a:xfrm>
              <a:off x="4576325" y="1649424"/>
              <a:ext cx="2661650" cy="240600"/>
              <a:chOff x="884200" y="1050334"/>
              <a:chExt cx="2661650" cy="240600"/>
            </a:xfrm>
          </p:grpSpPr>
          <p:sp>
            <p:nvSpPr>
              <p:cNvPr id="183" name="Google Shape;183;p14"/>
              <p:cNvSpPr txBox="1"/>
              <p:nvPr/>
            </p:nvSpPr>
            <p:spPr>
              <a:xfrm>
                <a:off x="884200" y="1050334"/>
                <a:ext cx="540000" cy="240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600">
                    <a:latin typeface="Nunito"/>
                    <a:ea typeface="Nunito"/>
                    <a:cs typeface="Nunito"/>
                    <a:sym typeface="Nunito"/>
                  </a:rPr>
                  <a:t>Date:</a:t>
                </a:r>
                <a:endParaRPr sz="1600"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84" name="Google Shape;184;p14"/>
              <p:cNvSpPr txBox="1"/>
              <p:nvPr/>
            </p:nvSpPr>
            <p:spPr>
              <a:xfrm>
                <a:off x="1367250" y="1050334"/>
                <a:ext cx="2178600" cy="240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600">
                    <a:solidFill>
                      <a:srgbClr val="A9A9A9"/>
                    </a:solidFill>
                    <a:latin typeface="Nunito ExtraLight"/>
                    <a:ea typeface="Nunito ExtraLight"/>
                    <a:cs typeface="Nunito ExtraLight"/>
                    <a:sym typeface="Nunito ExtraLight"/>
                  </a:rPr>
                  <a:t>..................................................</a:t>
                </a:r>
                <a:endParaRPr sz="1600">
                  <a:solidFill>
                    <a:srgbClr val="A9A9A9"/>
                  </a:solidFill>
                  <a:latin typeface="Nunito ExtraLight"/>
                  <a:ea typeface="Nunito ExtraLight"/>
                  <a:cs typeface="Nunito ExtraLight"/>
                  <a:sym typeface="Nunito ExtraLight"/>
                </a:endParaRPr>
              </a:p>
            </p:txBody>
          </p:sp>
        </p:grpSp>
      </p:grpSp>
      <p:grpSp>
        <p:nvGrpSpPr>
          <p:cNvPr id="185" name="Google Shape;185;p14"/>
          <p:cNvGrpSpPr/>
          <p:nvPr/>
        </p:nvGrpSpPr>
        <p:grpSpPr>
          <a:xfrm>
            <a:off x="628275" y="1026939"/>
            <a:ext cx="6565025" cy="494605"/>
            <a:chOff x="628275" y="2538200"/>
            <a:chExt cx="6565025" cy="482966"/>
          </a:xfrm>
        </p:grpSpPr>
        <p:grpSp>
          <p:nvGrpSpPr>
            <p:cNvPr id="186" name="Google Shape;186;p14"/>
            <p:cNvGrpSpPr/>
            <p:nvPr/>
          </p:nvGrpSpPr>
          <p:grpSpPr>
            <a:xfrm>
              <a:off x="628275" y="2538200"/>
              <a:ext cx="6565025" cy="210300"/>
              <a:chOff x="628275" y="2538200"/>
              <a:chExt cx="6565025" cy="210300"/>
            </a:xfrm>
          </p:grpSpPr>
          <p:sp>
            <p:nvSpPr>
              <p:cNvPr id="187" name="Google Shape;187;p14"/>
              <p:cNvSpPr txBox="1"/>
              <p:nvPr/>
            </p:nvSpPr>
            <p:spPr>
              <a:xfrm>
                <a:off x="1168500" y="2538200"/>
                <a:ext cx="4202400" cy="210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latin typeface="Nunito"/>
                    <a:ea typeface="Nunito"/>
                    <a:cs typeface="Nunito"/>
                    <a:sym typeface="Nunito"/>
                  </a:rPr>
                  <a:t>Schedule follow-up meetings</a:t>
                </a:r>
                <a:endParaRPr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88" name="Google Shape;188;p14"/>
              <p:cNvSpPr txBox="1"/>
              <p:nvPr/>
            </p:nvSpPr>
            <p:spPr>
              <a:xfrm>
                <a:off x="5591900" y="2538200"/>
                <a:ext cx="1601400" cy="210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D4D4D4"/>
                    </a:solidFill>
                    <a:latin typeface="Nunito"/>
                    <a:ea typeface="Nunito"/>
                    <a:cs typeface="Nunito"/>
                    <a:sym typeface="Nunito"/>
                  </a:rPr>
                  <a:t>_______________</a:t>
                </a:r>
                <a:endParaRPr>
                  <a:solidFill>
                    <a:srgbClr val="D4D4D4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89" name="Google Shape;189;p14"/>
              <p:cNvSpPr/>
              <p:nvPr/>
            </p:nvSpPr>
            <p:spPr>
              <a:xfrm>
                <a:off x="628275" y="2550475"/>
                <a:ext cx="156900" cy="156900"/>
              </a:xfrm>
              <a:prstGeom prst="rect">
                <a:avLst/>
              </a:prstGeom>
              <a:noFill/>
              <a:ln cap="flat" cmpd="sng" w="19050">
                <a:solidFill>
                  <a:srgbClr val="575757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0" name="Google Shape;190;p14"/>
            <p:cNvGrpSpPr/>
            <p:nvPr/>
          </p:nvGrpSpPr>
          <p:grpSpPr>
            <a:xfrm>
              <a:off x="628275" y="2810866"/>
              <a:ext cx="6565025" cy="210300"/>
              <a:chOff x="628275" y="2538200"/>
              <a:chExt cx="6565025" cy="210300"/>
            </a:xfrm>
          </p:grpSpPr>
          <p:sp>
            <p:nvSpPr>
              <p:cNvPr id="191" name="Google Shape;191;p14"/>
              <p:cNvSpPr txBox="1"/>
              <p:nvPr/>
            </p:nvSpPr>
            <p:spPr>
              <a:xfrm>
                <a:off x="1168500" y="2538200"/>
                <a:ext cx="4202400" cy="210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latin typeface="Nunito"/>
                    <a:ea typeface="Nunito"/>
                    <a:cs typeface="Nunito"/>
                    <a:sym typeface="Nunito"/>
                  </a:rPr>
                  <a:t>Check in regularly</a:t>
                </a:r>
                <a:endParaRPr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92" name="Google Shape;192;p14"/>
              <p:cNvSpPr txBox="1"/>
              <p:nvPr/>
            </p:nvSpPr>
            <p:spPr>
              <a:xfrm>
                <a:off x="5591900" y="2538200"/>
                <a:ext cx="1601400" cy="210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>
                    <a:solidFill>
                      <a:srgbClr val="D4D4D4"/>
                    </a:solidFill>
                    <a:latin typeface="Nunito"/>
                    <a:ea typeface="Nunito"/>
                    <a:cs typeface="Nunito"/>
                    <a:sym typeface="Nunito"/>
                  </a:rPr>
                  <a:t>_______________</a:t>
                </a:r>
                <a:endParaRPr>
                  <a:solidFill>
                    <a:srgbClr val="D4D4D4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193" name="Google Shape;193;p14"/>
              <p:cNvSpPr/>
              <p:nvPr/>
            </p:nvSpPr>
            <p:spPr>
              <a:xfrm>
                <a:off x="628275" y="2550475"/>
                <a:ext cx="156900" cy="156900"/>
              </a:xfrm>
              <a:prstGeom prst="rect">
                <a:avLst/>
              </a:prstGeom>
              <a:noFill/>
              <a:ln cap="flat" cmpd="sng" w="19050">
                <a:solidFill>
                  <a:srgbClr val="575757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194" name="Google Shape;194;p14"/>
          <p:cNvGrpSpPr/>
          <p:nvPr/>
        </p:nvGrpSpPr>
        <p:grpSpPr>
          <a:xfrm>
            <a:off x="338652" y="1967150"/>
            <a:ext cx="6861324" cy="2206333"/>
            <a:chOff x="338652" y="1967150"/>
            <a:chExt cx="6861324" cy="2206333"/>
          </a:xfrm>
        </p:grpSpPr>
        <p:sp>
          <p:nvSpPr>
            <p:cNvPr id="195" name="Google Shape;195;p14"/>
            <p:cNvSpPr txBox="1"/>
            <p:nvPr/>
          </p:nvSpPr>
          <p:spPr>
            <a:xfrm>
              <a:off x="338652" y="1967150"/>
              <a:ext cx="739800" cy="24639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600">
                  <a:latin typeface="Nunito"/>
                  <a:ea typeface="Nunito"/>
                  <a:cs typeface="Nunito"/>
                  <a:sym typeface="Nunito"/>
                </a:rPr>
                <a:t>Notes:</a:t>
              </a:r>
              <a:endParaRPr sz="16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96" name="Google Shape;196;p14"/>
            <p:cNvSpPr txBox="1"/>
            <p:nvPr/>
          </p:nvSpPr>
          <p:spPr>
            <a:xfrm>
              <a:off x="969276" y="1967150"/>
              <a:ext cx="62307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600">
                  <a:solidFill>
                    <a:srgbClr val="A9A9A9"/>
                  </a:solidFill>
                  <a:latin typeface="Nunito ExtraLight"/>
                  <a:ea typeface="Nunito ExtraLight"/>
                  <a:cs typeface="Nunito ExtraLight"/>
                  <a:sym typeface="Nunito ExtraLight"/>
                </a:rPr>
                <a:t>.................................................................................................................................................</a:t>
              </a:r>
              <a:endParaRPr sz="1600">
                <a:solidFill>
                  <a:srgbClr val="A9A9A9"/>
                </a:solidFill>
                <a:latin typeface="Nunito ExtraLight"/>
                <a:ea typeface="Nunito ExtraLight"/>
                <a:cs typeface="Nunito ExtraLight"/>
                <a:sym typeface="Nunito ExtraLight"/>
              </a:endParaRPr>
            </a:p>
          </p:txBody>
        </p:sp>
        <p:sp>
          <p:nvSpPr>
            <p:cNvPr id="197" name="Google Shape;197;p14"/>
            <p:cNvSpPr txBox="1"/>
            <p:nvPr/>
          </p:nvSpPr>
          <p:spPr>
            <a:xfrm>
              <a:off x="363275" y="2247239"/>
              <a:ext cx="68367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600">
                  <a:solidFill>
                    <a:srgbClr val="A9A9A9"/>
                  </a:solidFill>
                  <a:latin typeface="Nunito ExtraLight"/>
                  <a:ea typeface="Nunito ExtraLight"/>
                  <a:cs typeface="Nunito ExtraLight"/>
                  <a:sym typeface="Nunito ExtraLight"/>
                </a:rPr>
                <a:t>...............................................................................................................................................................</a:t>
              </a:r>
              <a:endParaRPr sz="1600">
                <a:solidFill>
                  <a:srgbClr val="A9A9A9"/>
                </a:solidFill>
                <a:latin typeface="Nunito ExtraLight"/>
                <a:ea typeface="Nunito ExtraLight"/>
                <a:cs typeface="Nunito ExtraLight"/>
                <a:sym typeface="Nunito ExtraLight"/>
              </a:endParaRPr>
            </a:p>
          </p:txBody>
        </p:sp>
        <p:sp>
          <p:nvSpPr>
            <p:cNvPr id="198" name="Google Shape;198;p14"/>
            <p:cNvSpPr txBox="1"/>
            <p:nvPr/>
          </p:nvSpPr>
          <p:spPr>
            <a:xfrm>
              <a:off x="363275" y="2527230"/>
              <a:ext cx="68367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600">
                  <a:solidFill>
                    <a:srgbClr val="A9A9A9"/>
                  </a:solidFill>
                  <a:latin typeface="Nunito ExtraLight"/>
                  <a:ea typeface="Nunito ExtraLight"/>
                  <a:cs typeface="Nunito ExtraLight"/>
                  <a:sym typeface="Nunito ExtraLight"/>
                </a:rPr>
                <a:t>...............................................................................................................................................................</a:t>
              </a:r>
              <a:endParaRPr sz="1600">
                <a:solidFill>
                  <a:srgbClr val="A9A9A9"/>
                </a:solidFill>
                <a:latin typeface="Nunito ExtraLight"/>
                <a:ea typeface="Nunito ExtraLight"/>
                <a:cs typeface="Nunito ExtraLight"/>
                <a:sym typeface="Nunito ExtraLight"/>
              </a:endParaRPr>
            </a:p>
          </p:txBody>
        </p:sp>
        <p:sp>
          <p:nvSpPr>
            <p:cNvPr id="199" name="Google Shape;199;p14"/>
            <p:cNvSpPr txBox="1"/>
            <p:nvPr/>
          </p:nvSpPr>
          <p:spPr>
            <a:xfrm>
              <a:off x="363275" y="2807221"/>
              <a:ext cx="68367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600">
                  <a:solidFill>
                    <a:srgbClr val="A9A9A9"/>
                  </a:solidFill>
                  <a:latin typeface="Nunito ExtraLight"/>
                  <a:ea typeface="Nunito ExtraLight"/>
                  <a:cs typeface="Nunito ExtraLight"/>
                  <a:sym typeface="Nunito ExtraLight"/>
                </a:rPr>
                <a:t>...............................................................................................................................................................</a:t>
              </a:r>
              <a:endParaRPr sz="1600">
                <a:solidFill>
                  <a:srgbClr val="A9A9A9"/>
                </a:solidFill>
                <a:latin typeface="Nunito ExtraLight"/>
                <a:ea typeface="Nunito ExtraLight"/>
                <a:cs typeface="Nunito ExtraLight"/>
                <a:sym typeface="Nunito ExtraLight"/>
              </a:endParaRPr>
            </a:p>
          </p:txBody>
        </p:sp>
        <p:sp>
          <p:nvSpPr>
            <p:cNvPr id="200" name="Google Shape;200;p14"/>
            <p:cNvSpPr txBox="1"/>
            <p:nvPr/>
          </p:nvSpPr>
          <p:spPr>
            <a:xfrm>
              <a:off x="363275" y="3087211"/>
              <a:ext cx="68367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600">
                  <a:solidFill>
                    <a:srgbClr val="A9A9A9"/>
                  </a:solidFill>
                  <a:latin typeface="Nunito ExtraLight"/>
                  <a:ea typeface="Nunito ExtraLight"/>
                  <a:cs typeface="Nunito ExtraLight"/>
                  <a:sym typeface="Nunito ExtraLight"/>
                </a:rPr>
                <a:t>...............................................................................................................................................................</a:t>
              </a:r>
              <a:endParaRPr sz="1600">
                <a:solidFill>
                  <a:srgbClr val="A9A9A9"/>
                </a:solidFill>
                <a:latin typeface="Nunito ExtraLight"/>
                <a:ea typeface="Nunito ExtraLight"/>
                <a:cs typeface="Nunito ExtraLight"/>
                <a:sym typeface="Nunito ExtraLight"/>
              </a:endParaRPr>
            </a:p>
          </p:txBody>
        </p:sp>
        <p:sp>
          <p:nvSpPr>
            <p:cNvPr id="201" name="Google Shape;201;p14"/>
            <p:cNvSpPr txBox="1"/>
            <p:nvPr/>
          </p:nvSpPr>
          <p:spPr>
            <a:xfrm>
              <a:off x="363275" y="3367202"/>
              <a:ext cx="68367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600">
                  <a:solidFill>
                    <a:srgbClr val="A9A9A9"/>
                  </a:solidFill>
                  <a:latin typeface="Nunito ExtraLight"/>
                  <a:ea typeface="Nunito ExtraLight"/>
                  <a:cs typeface="Nunito ExtraLight"/>
                  <a:sym typeface="Nunito ExtraLight"/>
                </a:rPr>
                <a:t>...............................................................................................................................................................</a:t>
              </a:r>
              <a:endParaRPr sz="1600">
                <a:solidFill>
                  <a:srgbClr val="A9A9A9"/>
                </a:solidFill>
                <a:latin typeface="Nunito ExtraLight"/>
                <a:ea typeface="Nunito ExtraLight"/>
                <a:cs typeface="Nunito ExtraLight"/>
                <a:sym typeface="Nunito ExtraLight"/>
              </a:endParaRPr>
            </a:p>
          </p:txBody>
        </p:sp>
        <p:sp>
          <p:nvSpPr>
            <p:cNvPr id="202" name="Google Shape;202;p14"/>
            <p:cNvSpPr txBox="1"/>
            <p:nvPr/>
          </p:nvSpPr>
          <p:spPr>
            <a:xfrm>
              <a:off x="363275" y="3647193"/>
              <a:ext cx="68367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600">
                  <a:solidFill>
                    <a:srgbClr val="A9A9A9"/>
                  </a:solidFill>
                  <a:latin typeface="Nunito ExtraLight"/>
                  <a:ea typeface="Nunito ExtraLight"/>
                  <a:cs typeface="Nunito ExtraLight"/>
                  <a:sym typeface="Nunito ExtraLight"/>
                </a:rPr>
                <a:t>...............................................................................................................................................................</a:t>
              </a:r>
              <a:endParaRPr sz="1600">
                <a:solidFill>
                  <a:srgbClr val="A9A9A9"/>
                </a:solidFill>
                <a:latin typeface="Nunito ExtraLight"/>
                <a:ea typeface="Nunito ExtraLight"/>
                <a:cs typeface="Nunito ExtraLight"/>
                <a:sym typeface="Nunito ExtraLight"/>
              </a:endParaRPr>
            </a:p>
          </p:txBody>
        </p:sp>
        <p:sp>
          <p:nvSpPr>
            <p:cNvPr id="203" name="Google Shape;203;p14"/>
            <p:cNvSpPr txBox="1"/>
            <p:nvPr/>
          </p:nvSpPr>
          <p:spPr>
            <a:xfrm>
              <a:off x="363275" y="3927183"/>
              <a:ext cx="68367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600">
                  <a:solidFill>
                    <a:srgbClr val="A9A9A9"/>
                  </a:solidFill>
                  <a:latin typeface="Nunito ExtraLight"/>
                  <a:ea typeface="Nunito ExtraLight"/>
                  <a:cs typeface="Nunito ExtraLight"/>
                  <a:sym typeface="Nunito ExtraLight"/>
                </a:rPr>
                <a:t>...............................................................................................................................................................</a:t>
              </a:r>
              <a:endParaRPr sz="1600">
                <a:solidFill>
                  <a:srgbClr val="A9A9A9"/>
                </a:solidFill>
                <a:latin typeface="Nunito ExtraLight"/>
                <a:ea typeface="Nunito ExtraLight"/>
                <a:cs typeface="Nunito ExtraLight"/>
                <a:sym typeface="Nunito ExtraLight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