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Bebas Neue"/>
      <p:regular r:id="rId8"/>
    </p:embeddedFont>
    <p:embeddedFont>
      <p:font typeface="ABeeZee"/>
      <p:regular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9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9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BeeZee-italic.fntdata"/><Relationship Id="rId9" Type="http://schemas.openxmlformats.org/officeDocument/2006/relationships/font" Target="fonts/ABeeZe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700"/>
            <a:ext cx="7560000" cy="10697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686450" y="805832"/>
            <a:ext cx="6187100" cy="0"/>
            <a:chOff x="707550" y="805832"/>
            <a:chExt cx="6187100" cy="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707550" y="805832"/>
              <a:ext cx="10062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888450" y="805832"/>
              <a:ext cx="1006200" cy="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8" name="Google Shape;58;p13"/>
          <p:cNvSpPr txBox="1"/>
          <p:nvPr/>
        </p:nvSpPr>
        <p:spPr>
          <a:xfrm>
            <a:off x="1732050" y="520640"/>
            <a:ext cx="4095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Travel bucket list</a:t>
            </a:r>
            <a:endParaRPr sz="34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26735" y="908010"/>
            <a:ext cx="6517500" cy="1446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2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400">
                <a:solidFill>
                  <a:srgbClr val="C7F5CF"/>
                </a:solidFill>
                <a:latin typeface="Boogaloo"/>
                <a:ea typeface="Boogaloo"/>
                <a:cs typeface="Boogaloo"/>
                <a:sym typeface="Boogaloo"/>
              </a:rPr>
              <a:t>New Hampshire</a:t>
            </a:r>
            <a:endParaRPr sz="9400">
              <a:solidFill>
                <a:srgbClr val="C7F5CF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0804" y="2507890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Washington Cog Railway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90804" y="312733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Flume Gorge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90804" y="374677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Washington Auto Road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90804" y="436621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Kancamagus Highway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90804" y="498566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White Mountain Forest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90804" y="560510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Strawbery Banke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90804" y="622454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Conway Scenic Railroad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90804" y="684399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Market Square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90804" y="746343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Portsmouth's Houses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90804" y="808287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Hampton Beach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90804" y="8702322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Mt. Monadnock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90804" y="932176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North Conway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92074" y="2598940"/>
            <a:ext cx="196200" cy="7620519"/>
            <a:chOff x="668274" y="2598940"/>
            <a:chExt cx="196200" cy="7620519"/>
          </a:xfrm>
        </p:grpSpPr>
        <p:sp>
          <p:nvSpPr>
            <p:cNvPr id="73" name="Google Shape;73;p13"/>
            <p:cNvSpPr/>
            <p:nvPr/>
          </p:nvSpPr>
          <p:spPr>
            <a:xfrm>
              <a:off x="668274" y="259894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668274" y="321838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668274" y="383782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668274" y="445727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668274" y="507671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668274" y="569615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668274" y="631560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668274" y="693504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668274" y="755448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668274" y="8173929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668274" y="879337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668274" y="941281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668274" y="10032259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890804" y="994120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Currier Museum of Art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481213" y="2507890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Story Land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481213" y="312733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Clark's Bears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481213" y="374677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Currier Museum of Art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481213" y="436621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Zimmerman House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481213" y="498566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Lake Winnipesaukee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481213" y="560510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Fall Foliage Drives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481213" y="622454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Polar Caves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481213" y="6843993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Santa's Village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481213" y="746343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Lost River Gorge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481213" y="808287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Isles of Shoals Cruises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481213" y="8702322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Woodman Institute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481213" y="9321766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Garrison House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4182482" y="2598940"/>
            <a:ext cx="196200" cy="7620519"/>
            <a:chOff x="668274" y="2598940"/>
            <a:chExt cx="196200" cy="7620519"/>
          </a:xfrm>
        </p:grpSpPr>
        <p:sp>
          <p:nvSpPr>
            <p:cNvPr id="100" name="Google Shape;100;p13"/>
            <p:cNvSpPr/>
            <p:nvPr/>
          </p:nvSpPr>
          <p:spPr>
            <a:xfrm>
              <a:off x="668274" y="259894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668274" y="321838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668274" y="383782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668274" y="445727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668274" y="507671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668274" y="569615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68274" y="6315600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668274" y="693504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68274" y="755448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68274" y="8173929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68274" y="8793373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668274" y="9412816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68274" y="10032259"/>
              <a:ext cx="196200" cy="18720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4481213" y="9941209"/>
            <a:ext cx="291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White Mountain Forest</a:t>
            </a:r>
            <a:endParaRPr sz="24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