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Playfair Display"/>
      <p:regular r:id="rId7"/>
      <p:bold r:id="rId8"/>
      <p:italic r:id="rId9"/>
      <p:boldItalic r:id="rId10"/>
    </p:embeddedFont>
    <p:embeddedFont>
      <p:font typeface="Josefin Sans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JosefinSans-regular.fntdata"/><Relationship Id="rId10" Type="http://schemas.openxmlformats.org/officeDocument/2006/relationships/font" Target="fonts/PlayfairDisplay-boldItalic.fntdata"/><Relationship Id="rId13" Type="http://schemas.openxmlformats.org/officeDocument/2006/relationships/font" Target="fonts/JosefinSans-italic.fntdata"/><Relationship Id="rId12" Type="http://schemas.openxmlformats.org/officeDocument/2006/relationships/font" Target="fonts/JosefinSans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layfairDisplay-italic.fntdata"/><Relationship Id="rId14" Type="http://schemas.openxmlformats.org/officeDocument/2006/relationships/font" Target="fonts/Josefi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layfairDisplay-regular.fntdata"/><Relationship Id="rId8" Type="http://schemas.openxmlformats.org/officeDocument/2006/relationships/font" Target="fonts/PlayfairDispl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97055" y="117554"/>
            <a:ext cx="7059600" cy="20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6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NEVADA</a:t>
            </a:r>
            <a:endParaRPr sz="1360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cxnSp>
        <p:nvCxnSpPr>
          <p:cNvPr id="56" name="Google Shape;56;p13"/>
          <p:cNvCxnSpPr/>
          <p:nvPr/>
        </p:nvCxnSpPr>
        <p:spPr>
          <a:xfrm>
            <a:off x="464205" y="2240241"/>
            <a:ext cx="1391400" cy="0"/>
          </a:xfrm>
          <a:prstGeom prst="straightConnector1">
            <a:avLst/>
          </a:prstGeom>
          <a:noFill/>
          <a:ln cap="flat" cmpd="sng" w="28575">
            <a:solidFill>
              <a:srgbClr val="FFA175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Google Shape;57;p13"/>
          <p:cNvCxnSpPr/>
          <p:nvPr/>
        </p:nvCxnSpPr>
        <p:spPr>
          <a:xfrm>
            <a:off x="5649030" y="2240241"/>
            <a:ext cx="1391400" cy="0"/>
          </a:xfrm>
          <a:prstGeom prst="straightConnector1">
            <a:avLst/>
          </a:prstGeom>
          <a:noFill/>
          <a:ln cap="flat" cmpd="sng" w="28575">
            <a:solidFill>
              <a:srgbClr val="FFA17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8" name="Google Shape;58;p13"/>
          <p:cNvSpPr txBox="1"/>
          <p:nvPr/>
        </p:nvSpPr>
        <p:spPr>
          <a:xfrm>
            <a:off x="2012987" y="1953278"/>
            <a:ext cx="34551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FFA175"/>
                </a:solidFill>
                <a:latin typeface="Josefin Sans"/>
                <a:ea typeface="Josefin Sans"/>
                <a:cs typeface="Josefin Sans"/>
                <a:sym typeface="Josefin Sans"/>
              </a:rPr>
              <a:t>Travel bucket list</a:t>
            </a:r>
            <a:endParaRPr sz="3400">
              <a:solidFill>
                <a:srgbClr val="FFA175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668622" y="2719784"/>
            <a:ext cx="3164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LAS VEGAS STRIP</a:t>
            </a:r>
            <a:endParaRPr b="1" sz="16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668622" y="3328414"/>
            <a:ext cx="3164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AUTOMOBILE MUSEUM</a:t>
            </a:r>
            <a:endParaRPr b="1" sz="16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668622" y="3937044"/>
            <a:ext cx="3164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BELLAGIO FOUNTAINS</a:t>
            </a:r>
            <a:endParaRPr b="1" sz="16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668622" y="4545674"/>
            <a:ext cx="3164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HOOVER DAM BRIDGE</a:t>
            </a:r>
            <a:endParaRPr b="1" sz="16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668622" y="5154304"/>
            <a:ext cx="3164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HOOVER DAM</a:t>
            </a:r>
            <a:endParaRPr b="1" sz="16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668622" y="5762935"/>
            <a:ext cx="3164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GRAND CANYON TOURS</a:t>
            </a:r>
            <a:endParaRPr b="1" sz="16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68622" y="6371565"/>
            <a:ext cx="3164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LAKE TAHOE</a:t>
            </a:r>
            <a:endParaRPr b="1" sz="16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668622" y="6980195"/>
            <a:ext cx="3164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LAKE MEAD</a:t>
            </a:r>
            <a:endParaRPr b="1" sz="16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68622" y="7588825"/>
            <a:ext cx="3164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GREAT BASIN PARK</a:t>
            </a:r>
            <a:endParaRPr b="1" sz="16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68622" y="8197455"/>
            <a:ext cx="3164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RED ROCK CANYON</a:t>
            </a:r>
            <a:endParaRPr b="1" sz="16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668622" y="8806085"/>
            <a:ext cx="3164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CARSON CITY</a:t>
            </a:r>
            <a:endParaRPr b="1" sz="16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668622" y="9414715"/>
            <a:ext cx="3164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HENDERSON</a:t>
            </a:r>
            <a:endParaRPr b="1" sz="16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68622" y="10023346"/>
            <a:ext cx="3164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BOULDER CITY</a:t>
            </a:r>
            <a:endParaRPr b="1" sz="16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grpSp>
        <p:nvGrpSpPr>
          <p:cNvPr id="72" name="Google Shape;72;p13"/>
          <p:cNvGrpSpPr/>
          <p:nvPr/>
        </p:nvGrpSpPr>
        <p:grpSpPr>
          <a:xfrm>
            <a:off x="464205" y="2791784"/>
            <a:ext cx="102300" cy="7405862"/>
            <a:chOff x="503150" y="2760706"/>
            <a:chExt cx="102300" cy="7405862"/>
          </a:xfrm>
        </p:grpSpPr>
        <p:sp>
          <p:nvSpPr>
            <p:cNvPr id="73" name="Google Shape;73;p13"/>
            <p:cNvSpPr/>
            <p:nvPr/>
          </p:nvSpPr>
          <p:spPr>
            <a:xfrm>
              <a:off x="503150" y="2760706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503150" y="3369336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503150" y="3977966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503150" y="4586596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503150" y="5195226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503150" y="5803857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503150" y="6412487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503150" y="7021117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503150" y="7629747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503150" y="8238377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503150" y="8847007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503150" y="9455638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503150" y="10064268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6" name="Google Shape;86;p13"/>
          <p:cNvSpPr txBox="1"/>
          <p:nvPr/>
        </p:nvSpPr>
        <p:spPr>
          <a:xfrm>
            <a:off x="4198545" y="2719784"/>
            <a:ext cx="3164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SPARKS</a:t>
            </a:r>
            <a:endParaRPr b="1" sz="16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4198545" y="3328414"/>
            <a:ext cx="3164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MOUNT CHARLESTON</a:t>
            </a:r>
            <a:endParaRPr b="1" sz="16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4198545" y="3937044"/>
            <a:ext cx="3164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SAND HARBOR</a:t>
            </a:r>
            <a:endParaRPr b="1" sz="16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4198545" y="4545674"/>
            <a:ext cx="3164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HOOVER DAM BRIDGE</a:t>
            </a:r>
            <a:endParaRPr b="1" sz="16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4198545" y="5154304"/>
            <a:ext cx="3164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GREAT BASIN PARK</a:t>
            </a:r>
            <a:endParaRPr b="1" sz="16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198545" y="5762935"/>
            <a:ext cx="3164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RUBY MOUNTAINS</a:t>
            </a:r>
            <a:endParaRPr b="1" sz="16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198545" y="6371565"/>
            <a:ext cx="3164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LAMOILLE CANYON</a:t>
            </a:r>
            <a:endParaRPr b="1" sz="16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4198545" y="6980195"/>
            <a:ext cx="3164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FLOYD LAMB PARK</a:t>
            </a:r>
            <a:endParaRPr b="1" sz="16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198545" y="7588825"/>
            <a:ext cx="3164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CATHEDRAL GORGE PARK</a:t>
            </a:r>
            <a:endParaRPr b="1" sz="16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4198545" y="8197455"/>
            <a:ext cx="3164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TONOPAH</a:t>
            </a:r>
            <a:endParaRPr b="1" sz="16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4198545" y="8806085"/>
            <a:ext cx="3164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GRAPEVINE CANYON</a:t>
            </a:r>
            <a:endParaRPr b="1" sz="16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4198545" y="9414715"/>
            <a:ext cx="3164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FLY GEYSER</a:t>
            </a:r>
            <a:endParaRPr b="1" sz="16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4198545" y="10023346"/>
            <a:ext cx="3164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RHYOLITE GHOST TOWN</a:t>
            </a:r>
            <a:endParaRPr b="1" sz="160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grpSp>
        <p:nvGrpSpPr>
          <p:cNvPr id="99" name="Google Shape;99;p13"/>
          <p:cNvGrpSpPr/>
          <p:nvPr/>
        </p:nvGrpSpPr>
        <p:grpSpPr>
          <a:xfrm>
            <a:off x="3994128" y="2791784"/>
            <a:ext cx="102300" cy="7405862"/>
            <a:chOff x="503150" y="2760706"/>
            <a:chExt cx="102300" cy="7405862"/>
          </a:xfrm>
        </p:grpSpPr>
        <p:sp>
          <p:nvSpPr>
            <p:cNvPr id="100" name="Google Shape;100;p13"/>
            <p:cNvSpPr/>
            <p:nvPr/>
          </p:nvSpPr>
          <p:spPr>
            <a:xfrm>
              <a:off x="503150" y="2760706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503150" y="3369336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503150" y="3977966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503150" y="4586596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503150" y="5195226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503150" y="5803857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503150" y="6412487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503150" y="7021117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503150" y="7629747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503150" y="8238377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503150" y="8847007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503150" y="9455638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503150" y="10064268"/>
              <a:ext cx="102300" cy="102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