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Antic Didone"/>
      <p:regular r:id="rId7"/>
    </p:embeddedFont>
    <p:embeddedFont>
      <p:font typeface="Libre Baskerville"/>
      <p:regular r:id="rId8"/>
      <p:bold r:id="rId9"/>
      <p:italic r:id="rId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font" Target="fonts/LibreBaskerville-italic.fntdata"/><Relationship Id="rId9" Type="http://schemas.openxmlformats.org/officeDocument/2006/relationships/font" Target="fonts/LibreBaskervill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AnticDidone-regular.fntdata"/><Relationship Id="rId8" Type="http://schemas.openxmlformats.org/officeDocument/2006/relationships/font" Target="fonts/LibreBaskervill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gradFill>
            <a:gsLst>
              <a:gs pos="0">
                <a:srgbClr val="F7F7F7"/>
              </a:gs>
              <a:gs pos="100000">
                <a:srgbClr val="F1E4C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" name="Google Shape;55;p13"/>
          <p:cNvGrpSpPr/>
          <p:nvPr/>
        </p:nvGrpSpPr>
        <p:grpSpPr>
          <a:xfrm>
            <a:off x="0" y="-12"/>
            <a:ext cx="7560003" cy="4809915"/>
            <a:chOff x="0" y="486338"/>
            <a:chExt cx="7560003" cy="4809915"/>
          </a:xfrm>
        </p:grpSpPr>
        <p:pic>
          <p:nvPicPr>
            <p:cNvPr id="56" name="Google Shape;5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486349"/>
              <a:ext cx="7560003" cy="4809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486338"/>
              <a:ext cx="7560003" cy="3898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oogle Shape;58;p13"/>
          <p:cNvGrpSpPr/>
          <p:nvPr/>
        </p:nvGrpSpPr>
        <p:grpSpPr>
          <a:xfrm>
            <a:off x="0" y="8562054"/>
            <a:ext cx="7560003" cy="2129942"/>
            <a:chOff x="0" y="8075704"/>
            <a:chExt cx="7560003" cy="2129942"/>
          </a:xfrm>
        </p:grpSpPr>
        <p:pic>
          <p:nvPicPr>
            <p:cNvPr id="59" name="Google Shape;59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8075704"/>
              <a:ext cx="7560003" cy="2129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9555956"/>
              <a:ext cx="7560003" cy="6496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3925" y="1484540"/>
            <a:ext cx="4332149" cy="5639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3"/>
          <p:cNvGrpSpPr/>
          <p:nvPr/>
        </p:nvGrpSpPr>
        <p:grpSpPr>
          <a:xfrm>
            <a:off x="1766850" y="6660632"/>
            <a:ext cx="4026300" cy="551175"/>
            <a:chOff x="1766850" y="6257947"/>
            <a:chExt cx="4026300" cy="551175"/>
          </a:xfrm>
        </p:grpSpPr>
        <p:sp>
          <p:nvSpPr>
            <p:cNvPr id="63" name="Google Shape;63;p13"/>
            <p:cNvSpPr txBox="1"/>
            <p:nvPr/>
          </p:nvSpPr>
          <p:spPr>
            <a:xfrm>
              <a:off x="1766850" y="6257947"/>
              <a:ext cx="4026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F1814"/>
                  </a:solidFill>
                  <a:latin typeface="Antic Didone"/>
                  <a:ea typeface="Antic Didone"/>
                  <a:cs typeface="Antic Didone"/>
                  <a:sym typeface="Antic Didone"/>
                </a:rPr>
                <a:t>Mr. &amp; Mrs. Kumari</a:t>
              </a:r>
              <a:endParaRPr sz="1600">
                <a:solidFill>
                  <a:srgbClr val="3F1814"/>
                </a:solidFill>
                <a:latin typeface="Antic Didone"/>
                <a:ea typeface="Antic Didone"/>
                <a:cs typeface="Antic Didone"/>
                <a:sym typeface="Antic Didone"/>
              </a:endParaRPr>
            </a:p>
          </p:txBody>
        </p:sp>
        <p:sp>
          <p:nvSpPr>
            <p:cNvPr id="64" name="Google Shape;64;p13"/>
            <p:cNvSpPr txBox="1"/>
            <p:nvPr/>
          </p:nvSpPr>
          <p:spPr>
            <a:xfrm>
              <a:off x="1766850" y="6562822"/>
              <a:ext cx="4026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F1814"/>
                  </a:solidFill>
                  <a:latin typeface="Antic Didone"/>
                  <a:ea typeface="Antic Didone"/>
                  <a:cs typeface="Antic Didone"/>
                  <a:sym typeface="Antic Didone"/>
                </a:rPr>
                <a:t>Cordially Invite You to Their</a:t>
              </a:r>
              <a:endParaRPr sz="1600">
                <a:solidFill>
                  <a:srgbClr val="3F1814"/>
                </a:solidFill>
                <a:latin typeface="Antic Didone"/>
                <a:ea typeface="Antic Didone"/>
                <a:cs typeface="Antic Didone"/>
                <a:sym typeface="Antic Didone"/>
              </a:endParaRPr>
            </a:p>
          </p:txBody>
        </p:sp>
      </p:grpSp>
      <p:sp>
        <p:nvSpPr>
          <p:cNvPr id="65" name="Google Shape;65;p13"/>
          <p:cNvSpPr txBox="1"/>
          <p:nvPr/>
        </p:nvSpPr>
        <p:spPr>
          <a:xfrm>
            <a:off x="163400" y="7433356"/>
            <a:ext cx="7233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4200">
                <a:solidFill>
                  <a:srgbClr val="EB7F1E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Son's Naming Ceremony</a:t>
            </a:r>
            <a:endParaRPr i="1" sz="4200">
              <a:solidFill>
                <a:srgbClr val="EB7F1E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66" name="Google Shape;66;p13"/>
          <p:cNvGrpSpPr/>
          <p:nvPr/>
        </p:nvGrpSpPr>
        <p:grpSpPr>
          <a:xfrm>
            <a:off x="633401" y="8181201"/>
            <a:ext cx="5835999" cy="369300"/>
            <a:chOff x="824975" y="7720200"/>
            <a:chExt cx="5482900" cy="369300"/>
          </a:xfrm>
        </p:grpSpPr>
        <p:sp>
          <p:nvSpPr>
            <p:cNvPr id="67" name="Google Shape;67;p13"/>
            <p:cNvSpPr txBox="1"/>
            <p:nvPr/>
          </p:nvSpPr>
          <p:spPr>
            <a:xfrm>
              <a:off x="824975" y="7720200"/>
              <a:ext cx="150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" sz="2400">
                  <a:solidFill>
                    <a:srgbClr val="3F1814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Sunday</a:t>
              </a:r>
              <a:endParaRPr i="1" sz="2400">
                <a:solidFill>
                  <a:srgbClr val="3F1814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cxnSp>
          <p:nvCxnSpPr>
            <p:cNvPr id="68" name="Google Shape;68;p13"/>
            <p:cNvCxnSpPr/>
            <p:nvPr/>
          </p:nvCxnSpPr>
          <p:spPr>
            <a:xfrm>
              <a:off x="2460547" y="7767250"/>
              <a:ext cx="0" cy="308400"/>
            </a:xfrm>
            <a:prstGeom prst="straightConnector1">
              <a:avLst/>
            </a:prstGeom>
            <a:noFill/>
            <a:ln cap="flat" cmpd="sng" w="19050">
              <a:solidFill>
                <a:srgbClr val="3F181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9" name="Google Shape;69;p13"/>
            <p:cNvSpPr txBox="1"/>
            <p:nvPr/>
          </p:nvSpPr>
          <p:spPr>
            <a:xfrm>
              <a:off x="2516275" y="7720200"/>
              <a:ext cx="972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" sz="2400">
                  <a:solidFill>
                    <a:srgbClr val="3F1814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May 5</a:t>
              </a:r>
              <a:endParaRPr i="1" sz="2400">
                <a:solidFill>
                  <a:srgbClr val="3F1814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cxnSp>
          <p:nvCxnSpPr>
            <p:cNvPr id="70" name="Google Shape;70;p13"/>
            <p:cNvCxnSpPr/>
            <p:nvPr/>
          </p:nvCxnSpPr>
          <p:spPr>
            <a:xfrm>
              <a:off x="3583175" y="7767250"/>
              <a:ext cx="0" cy="308400"/>
            </a:xfrm>
            <a:prstGeom prst="straightConnector1">
              <a:avLst/>
            </a:prstGeom>
            <a:noFill/>
            <a:ln cap="flat" cmpd="sng" w="19050">
              <a:solidFill>
                <a:srgbClr val="3F181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1" name="Google Shape;71;p13"/>
            <p:cNvSpPr txBox="1"/>
            <p:nvPr/>
          </p:nvSpPr>
          <p:spPr>
            <a:xfrm>
              <a:off x="3677475" y="7720200"/>
              <a:ext cx="2630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" sz="2400">
                  <a:solidFill>
                    <a:srgbClr val="3F1814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10:00 to 11:00 am</a:t>
              </a:r>
              <a:endParaRPr i="1" sz="2400">
                <a:solidFill>
                  <a:srgbClr val="3F1814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sp>
        <p:nvSpPr>
          <p:cNvPr id="72" name="Google Shape;72;p13"/>
          <p:cNvSpPr txBox="1"/>
          <p:nvPr/>
        </p:nvSpPr>
        <p:spPr>
          <a:xfrm>
            <a:off x="1766850" y="8828382"/>
            <a:ext cx="402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F1814"/>
                </a:solidFill>
                <a:latin typeface="Antic Didone"/>
                <a:ea typeface="Antic Didone"/>
                <a:cs typeface="Antic Didone"/>
                <a:sym typeface="Antic Didone"/>
              </a:rPr>
              <a:t>Timmappurpet, near raichur</a:t>
            </a:r>
            <a:endParaRPr sz="1600">
              <a:solidFill>
                <a:srgbClr val="3F1814"/>
              </a:solidFill>
              <a:latin typeface="Antic Didone"/>
              <a:ea typeface="Antic Didone"/>
              <a:cs typeface="Antic Didone"/>
              <a:sym typeface="Antic Did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F1814"/>
                </a:solidFill>
                <a:latin typeface="Antic Didone"/>
                <a:ea typeface="Antic Didone"/>
                <a:cs typeface="Antic Didone"/>
                <a:sym typeface="Antic Didone"/>
              </a:rPr>
              <a:t>vani press, Raichur</a:t>
            </a:r>
            <a:endParaRPr sz="1600">
              <a:solidFill>
                <a:srgbClr val="3F1814"/>
              </a:solidFill>
              <a:latin typeface="Antic Didone"/>
              <a:ea typeface="Antic Didone"/>
              <a:cs typeface="Antic Didone"/>
              <a:sym typeface="Antic Didone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1020325" y="5363600"/>
            <a:ext cx="5629500" cy="28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