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Fjalla One"/>
      <p:regular r:id="rId7"/>
    </p:embeddedFont>
    <p:embeddedFont>
      <p:font typeface="Comforta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191">
          <p15:clr>
            <a:srgbClr val="747775"/>
          </p15:clr>
        </p15:guide>
        <p15:guide id="2" orient="horz" pos="680">
          <p15:clr>
            <a:srgbClr val="747775"/>
          </p15:clr>
        </p15:guide>
        <p15:guide id="3" orient="horz" pos="4422">
          <p15:clr>
            <a:srgbClr val="747775"/>
          </p15:clr>
        </p15:guide>
        <p15:guide id="4" pos="60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91"/>
        <p:guide pos="680" orient="horz"/>
        <p:guide pos="4422" orient="horz"/>
        <p:guide pos="600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jallaOne-regular.fntdata"/><Relationship Id="rId8" Type="http://schemas.openxmlformats.org/officeDocument/2006/relationships/font" Target="fonts/Comforta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" y="1"/>
            <a:ext cx="10691999" cy="7560001"/>
            <a:chOff x="1" y="1"/>
            <a:chExt cx="10691999" cy="7560001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 amt="30000"/>
            </a:blip>
            <a:srcRect b="0" l="62275" r="0" t="49433"/>
            <a:stretch/>
          </p:blipFill>
          <p:spPr>
            <a:xfrm>
              <a:off x="1" y="1"/>
              <a:ext cx="3038474" cy="4072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 amt="30000"/>
            </a:blip>
            <a:srcRect b="50647" l="5394" r="72881" t="22264"/>
            <a:stretch/>
          </p:blipFill>
          <p:spPr>
            <a:xfrm>
              <a:off x="8942250" y="5378175"/>
              <a:ext cx="1749750" cy="21818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2899515" y="1551745"/>
            <a:ext cx="5520573" cy="55205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1884400" y="1076800"/>
            <a:ext cx="7672275" cy="5943300"/>
            <a:chOff x="1884400" y="1076800"/>
            <a:chExt cx="7672275" cy="5943300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1890000" y="1076800"/>
              <a:ext cx="7666675" cy="5941200"/>
              <a:chOff x="1890000" y="1076800"/>
              <a:chExt cx="7666675" cy="5941200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2583175" y="1076800"/>
                <a:ext cx="6973500" cy="538500"/>
              </a:xfrm>
              <a:prstGeom prst="rect">
                <a:avLst/>
              </a:prstGeom>
              <a:solidFill>
                <a:srgbClr val="2F5E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 rot="5400000">
                <a:off x="-464700" y="3970000"/>
                <a:ext cx="5402700" cy="693300"/>
              </a:xfrm>
              <a:prstGeom prst="rect">
                <a:avLst/>
              </a:prstGeom>
              <a:solidFill>
                <a:srgbClr val="EF6E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" name="Google Shape;62;p13"/>
            <p:cNvGrpSpPr/>
            <p:nvPr/>
          </p:nvGrpSpPr>
          <p:grpSpPr>
            <a:xfrm>
              <a:off x="1884400" y="1076800"/>
              <a:ext cx="7672200" cy="5943300"/>
              <a:chOff x="1884400" y="1076800"/>
              <a:chExt cx="7672200" cy="5943300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1895600" y="1076800"/>
                <a:ext cx="7644300" cy="59433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4" name="Google Shape;64;p13"/>
              <p:cNvCxnSpPr/>
              <p:nvPr/>
            </p:nvCxnSpPr>
            <p:spPr>
              <a:xfrm>
                <a:off x="1884400" y="162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1884400" y="216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13"/>
              <p:cNvCxnSpPr/>
              <p:nvPr/>
            </p:nvCxnSpPr>
            <p:spPr>
              <a:xfrm>
                <a:off x="1884400" y="270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13"/>
              <p:cNvCxnSpPr/>
              <p:nvPr/>
            </p:nvCxnSpPr>
            <p:spPr>
              <a:xfrm>
                <a:off x="1884400" y="324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13"/>
              <p:cNvCxnSpPr/>
              <p:nvPr/>
            </p:nvCxnSpPr>
            <p:spPr>
              <a:xfrm>
                <a:off x="1884400" y="378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3"/>
              <p:cNvCxnSpPr/>
              <p:nvPr/>
            </p:nvCxnSpPr>
            <p:spPr>
              <a:xfrm>
                <a:off x="1884400" y="432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1884400" y="486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>
                <a:off x="1884400" y="540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>
                <a:off x="1884400" y="594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1884400" y="648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2586123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3978368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3282245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>
                <a:off x="5370614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>
                <a:off x="4674491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>
                <a:off x="6762859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>
                <a:off x="6066736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>
                <a:off x="8155105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7458982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>
                <a:off x="8851227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4" name="Google Shape;84;p13"/>
          <p:cNvSpPr txBox="1"/>
          <p:nvPr/>
        </p:nvSpPr>
        <p:spPr>
          <a:xfrm>
            <a:off x="3194538" y="297170"/>
            <a:ext cx="50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AFC</a:t>
            </a:r>
            <a:r>
              <a:rPr lang="ru" sz="42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" sz="4500">
                <a:solidFill>
                  <a:srgbClr val="2F5EA4"/>
                </a:solidFill>
                <a:latin typeface="Fjalla One"/>
                <a:ea typeface="Fjalla One"/>
                <a:cs typeface="Fjalla One"/>
                <a:sym typeface="Fjalla One"/>
              </a:rPr>
              <a:t>TEAM</a:t>
            </a:r>
            <a:endParaRPr sz="4500">
              <a:solidFill>
                <a:srgbClr val="2F5EA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85" name="Google Shape;85;p13"/>
          <p:cNvSpPr txBox="1"/>
          <p:nvPr/>
        </p:nvSpPr>
        <p:spPr>
          <a:xfrm rot="-5400000">
            <a:off x="-1392515" y="3694450"/>
            <a:ext cx="566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NFC</a:t>
            </a:r>
            <a:r>
              <a:rPr lang="ru" sz="4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" sz="4500">
                <a:solidFill>
                  <a:srgbClr val="EF6E22"/>
                </a:solidFill>
                <a:latin typeface="Fjalla One"/>
                <a:ea typeface="Fjalla One"/>
                <a:cs typeface="Fjalla One"/>
                <a:sym typeface="Fjalla One"/>
              </a:rPr>
              <a:t>TEAM</a:t>
            </a:r>
            <a:endParaRPr sz="4800">
              <a:solidFill>
                <a:srgbClr val="EF6E2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194538" y="7172395"/>
            <a:ext cx="505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Super Bowl LX Squares</a:t>
            </a:r>
            <a:endParaRPr>
              <a:solidFill>
                <a:srgbClr val="2F5EA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