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IBM Plex Serif"/>
      <p:regular r:id="rId7"/>
      <p:bold r:id="rId8"/>
      <p:italic r:id="rId9"/>
      <p:boldItalic r:id="rId10"/>
    </p:embeddedFont>
    <p:embeddedFont>
      <p:font typeface="Lora"/>
      <p:regular r:id="rId11"/>
      <p:bold r:id="rId12"/>
      <p:italic r:id="rId13"/>
      <p:boldItalic r:id="rId14"/>
    </p:embeddedFont>
    <p:embeddedFont>
      <p:font typeface="IBM Plex Serif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24">
          <p15:clr>
            <a:srgbClr val="747775"/>
          </p15:clr>
        </p15:guide>
        <p15:guide id="2" orient="horz" pos="680">
          <p15:clr>
            <a:srgbClr val="747775"/>
          </p15:clr>
        </p15:guide>
        <p15:guide id="3" pos="5272">
          <p15:clr>
            <a:srgbClr val="747775"/>
          </p15:clr>
        </p15:guide>
        <p15:guide id="4" orient="horz" pos="4535">
          <p15:clr>
            <a:srgbClr val="747775"/>
          </p15:clr>
        </p15:guide>
        <p15:guide id="5" pos="5472">
          <p15:clr>
            <a:srgbClr val="747775"/>
          </p15:clr>
        </p15:guide>
        <p15:guide id="6" pos="65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/>
        <p:guide pos="680" orient="horz"/>
        <p:guide pos="5272"/>
        <p:guide pos="4535" orient="horz"/>
        <p:guide pos="5472"/>
        <p:guide pos="65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regular.fntdata"/><Relationship Id="rId10" Type="http://schemas.openxmlformats.org/officeDocument/2006/relationships/font" Target="fonts/IBMPlexSerif-boldItalic.fntdata"/><Relationship Id="rId13" Type="http://schemas.openxmlformats.org/officeDocument/2006/relationships/font" Target="fonts/Lora-italic.fntdata"/><Relationship Id="rId12" Type="http://schemas.openxmlformats.org/officeDocument/2006/relationships/font" Target="fonts/Lor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BMPlexSerif-italic.fntdata"/><Relationship Id="rId15" Type="http://schemas.openxmlformats.org/officeDocument/2006/relationships/font" Target="fonts/IBMPlexSerifMedium-regular.fntdata"/><Relationship Id="rId14" Type="http://schemas.openxmlformats.org/officeDocument/2006/relationships/font" Target="fonts/Lora-boldItalic.fntdata"/><Relationship Id="rId17" Type="http://schemas.openxmlformats.org/officeDocument/2006/relationships/font" Target="fonts/IBMPlexSerifMedium-italic.fntdata"/><Relationship Id="rId16" Type="http://schemas.openxmlformats.org/officeDocument/2006/relationships/font" Target="fonts/IBMPlexSerif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IBMPlexSerifMedium-boldItalic.fntdata"/><Relationship Id="rId7" Type="http://schemas.openxmlformats.org/officeDocument/2006/relationships/font" Target="fonts/IBMPlexSerif-regular.fntdata"/><Relationship Id="rId8" Type="http://schemas.openxmlformats.org/officeDocument/2006/relationships/font" Target="fonts/IBMPlexSerif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017325" y="1085850"/>
            <a:ext cx="7371600" cy="6115200"/>
            <a:chOff x="998275" y="1085850"/>
            <a:chExt cx="7371600" cy="6115200"/>
          </a:xfrm>
        </p:grpSpPr>
        <p:sp>
          <p:nvSpPr>
            <p:cNvPr id="55" name="Google Shape;55;p13"/>
            <p:cNvSpPr/>
            <p:nvPr/>
          </p:nvSpPr>
          <p:spPr>
            <a:xfrm>
              <a:off x="998275" y="1088000"/>
              <a:ext cx="7371600" cy="6111900"/>
            </a:xfrm>
            <a:prstGeom prst="rect">
              <a:avLst/>
            </a:prstGeom>
            <a:noFill/>
            <a:ln cap="flat" cmpd="sng" w="28575">
              <a:solidFill>
                <a:srgbClr val="4040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" name="Google Shape;56;p13"/>
            <p:cNvGrpSpPr/>
            <p:nvPr/>
          </p:nvGrpSpPr>
          <p:grpSpPr>
            <a:xfrm>
              <a:off x="1009650" y="1744880"/>
              <a:ext cx="7334400" cy="4853140"/>
              <a:chOff x="1009650" y="1744880"/>
              <a:chExt cx="7334400" cy="4853140"/>
            </a:xfrm>
          </p:grpSpPr>
          <p:cxnSp>
            <p:nvCxnSpPr>
              <p:cNvPr id="57" name="Google Shape;57;p13"/>
              <p:cNvCxnSpPr/>
              <p:nvPr/>
            </p:nvCxnSpPr>
            <p:spPr>
              <a:xfrm>
                <a:off x="1009650" y="1744880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13"/>
              <p:cNvCxnSpPr/>
              <p:nvPr/>
            </p:nvCxnSpPr>
            <p:spPr>
              <a:xfrm>
                <a:off x="1009650" y="2346760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13"/>
              <p:cNvCxnSpPr/>
              <p:nvPr/>
            </p:nvCxnSpPr>
            <p:spPr>
              <a:xfrm>
                <a:off x="1009650" y="2953403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1009650" y="3560045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1009650" y="4166688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1009650" y="4773330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1009650" y="5384735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1009650" y="5991378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1009650" y="6598020"/>
                <a:ext cx="73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66" name="Google Shape;66;p13"/>
            <p:cNvCxnSpPr/>
            <p:nvPr/>
          </p:nvCxnSpPr>
          <p:spPr>
            <a:xfrm>
              <a:off x="1723420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2461928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3200435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3938943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4677450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5420720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6149703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6892973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631480" y="1085850"/>
              <a:ext cx="0" cy="611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5" name="Google Shape;75;p13"/>
          <p:cNvGrpSpPr/>
          <p:nvPr/>
        </p:nvGrpSpPr>
        <p:grpSpPr>
          <a:xfrm>
            <a:off x="1457338" y="1538288"/>
            <a:ext cx="285900" cy="5664138"/>
            <a:chOff x="1452575" y="1533525"/>
            <a:chExt cx="285900" cy="5664138"/>
          </a:xfrm>
        </p:grpSpPr>
        <p:grpSp>
          <p:nvGrpSpPr>
            <p:cNvPr id="76" name="Google Shape;76;p13"/>
            <p:cNvGrpSpPr/>
            <p:nvPr/>
          </p:nvGrpSpPr>
          <p:grpSpPr>
            <a:xfrm>
              <a:off x="1452575" y="1533525"/>
              <a:ext cx="285900" cy="206400"/>
              <a:chOff x="1452575" y="1533525"/>
              <a:chExt cx="285900" cy="206400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1452575" y="2138350"/>
              <a:ext cx="285900" cy="206400"/>
              <a:chOff x="1452575" y="1533525"/>
              <a:chExt cx="285900" cy="206400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1452575" y="2743175"/>
              <a:ext cx="285900" cy="206400"/>
              <a:chOff x="1452575" y="1533525"/>
              <a:chExt cx="285900" cy="206400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1452575" y="3352763"/>
              <a:ext cx="285900" cy="206400"/>
              <a:chOff x="1452575" y="1533525"/>
              <a:chExt cx="285900" cy="2064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1452575" y="3957588"/>
              <a:ext cx="285900" cy="206400"/>
              <a:chOff x="1452575" y="1533525"/>
              <a:chExt cx="285900" cy="20640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1452575" y="4562413"/>
              <a:ext cx="285900" cy="206400"/>
              <a:chOff x="1452575" y="1533525"/>
              <a:chExt cx="285900" cy="206400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1452575" y="5172013"/>
              <a:ext cx="285900" cy="206400"/>
              <a:chOff x="1452575" y="1533525"/>
              <a:chExt cx="285900" cy="206400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1452575" y="5781613"/>
              <a:ext cx="285900" cy="206400"/>
              <a:chOff x="1452575" y="1533525"/>
              <a:chExt cx="285900" cy="2064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1452575" y="6386438"/>
              <a:ext cx="285900" cy="206400"/>
              <a:chOff x="1452575" y="1533525"/>
              <a:chExt cx="285900" cy="2064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1452575" y="6991263"/>
              <a:ext cx="285900" cy="206400"/>
              <a:chOff x="1452575" y="1533525"/>
              <a:chExt cx="285900" cy="2064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</a:t>
                </a: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106" name="Google Shape;106;p13"/>
          <p:cNvGrpSpPr/>
          <p:nvPr/>
        </p:nvGrpSpPr>
        <p:grpSpPr>
          <a:xfrm>
            <a:off x="2195525" y="1538288"/>
            <a:ext cx="285900" cy="5664138"/>
            <a:chOff x="2195525" y="1533525"/>
            <a:chExt cx="285900" cy="5664138"/>
          </a:xfrm>
        </p:grpSpPr>
        <p:grpSp>
          <p:nvGrpSpPr>
            <p:cNvPr id="107" name="Google Shape;107;p13"/>
            <p:cNvGrpSpPr/>
            <p:nvPr/>
          </p:nvGrpSpPr>
          <p:grpSpPr>
            <a:xfrm>
              <a:off x="2195525" y="1533525"/>
              <a:ext cx="285900" cy="206400"/>
              <a:chOff x="1452575" y="1533525"/>
              <a:chExt cx="285900" cy="206400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2195525" y="2138350"/>
              <a:ext cx="285900" cy="206400"/>
              <a:chOff x="1452575" y="1533525"/>
              <a:chExt cx="285900" cy="206400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2195525" y="2743175"/>
              <a:ext cx="285900" cy="206400"/>
              <a:chOff x="1452575" y="1533525"/>
              <a:chExt cx="285900" cy="206400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16" name="Google Shape;116;p13"/>
            <p:cNvGrpSpPr/>
            <p:nvPr/>
          </p:nvGrpSpPr>
          <p:grpSpPr>
            <a:xfrm>
              <a:off x="2195525" y="3352763"/>
              <a:ext cx="285900" cy="206400"/>
              <a:chOff x="1452575" y="1533525"/>
              <a:chExt cx="285900" cy="206400"/>
            </a:xfrm>
          </p:grpSpPr>
          <p:sp>
            <p:nvSpPr>
              <p:cNvPr id="117" name="Google Shape;11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2195525" y="3957588"/>
              <a:ext cx="285900" cy="206400"/>
              <a:chOff x="1452575" y="1533525"/>
              <a:chExt cx="285900" cy="206400"/>
            </a:xfrm>
          </p:grpSpPr>
          <p:sp>
            <p:nvSpPr>
              <p:cNvPr id="120" name="Google Shape;12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2195525" y="4562413"/>
              <a:ext cx="285900" cy="206400"/>
              <a:chOff x="1452575" y="1533525"/>
              <a:chExt cx="285900" cy="206400"/>
            </a:xfrm>
          </p:grpSpPr>
          <p:sp>
            <p:nvSpPr>
              <p:cNvPr id="123" name="Google Shape;12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2195525" y="5172013"/>
              <a:ext cx="285900" cy="206400"/>
              <a:chOff x="1452575" y="1533525"/>
              <a:chExt cx="285900" cy="206400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2195525" y="5781613"/>
              <a:ext cx="285900" cy="206400"/>
              <a:chOff x="1452575" y="1533525"/>
              <a:chExt cx="285900" cy="2064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2195525" y="6386438"/>
              <a:ext cx="285900" cy="206400"/>
              <a:chOff x="1452575" y="1533525"/>
              <a:chExt cx="285900" cy="2064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2195525" y="6991263"/>
              <a:ext cx="285900" cy="206400"/>
              <a:chOff x="1452575" y="1533525"/>
              <a:chExt cx="285900" cy="206400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137" name="Google Shape;137;p13"/>
          <p:cNvGrpSpPr/>
          <p:nvPr/>
        </p:nvGrpSpPr>
        <p:grpSpPr>
          <a:xfrm>
            <a:off x="2933700" y="1538288"/>
            <a:ext cx="285900" cy="5664138"/>
            <a:chOff x="1452575" y="1533525"/>
            <a:chExt cx="285900" cy="5664138"/>
          </a:xfrm>
        </p:grpSpPr>
        <p:grpSp>
          <p:nvGrpSpPr>
            <p:cNvPr id="138" name="Google Shape;138;p13"/>
            <p:cNvGrpSpPr/>
            <p:nvPr/>
          </p:nvGrpSpPr>
          <p:grpSpPr>
            <a:xfrm>
              <a:off x="1452575" y="1533525"/>
              <a:ext cx="285900" cy="206400"/>
              <a:chOff x="1452575" y="1533525"/>
              <a:chExt cx="285900" cy="206400"/>
            </a:xfrm>
          </p:grpSpPr>
          <p:sp>
            <p:nvSpPr>
              <p:cNvPr id="139" name="Google Shape;13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1" name="Google Shape;141;p13"/>
            <p:cNvGrpSpPr/>
            <p:nvPr/>
          </p:nvGrpSpPr>
          <p:grpSpPr>
            <a:xfrm>
              <a:off x="1452575" y="2138350"/>
              <a:ext cx="285900" cy="206400"/>
              <a:chOff x="1452575" y="1533525"/>
              <a:chExt cx="285900" cy="206400"/>
            </a:xfrm>
          </p:grpSpPr>
          <p:sp>
            <p:nvSpPr>
              <p:cNvPr id="142" name="Google Shape;14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1452575" y="2743175"/>
              <a:ext cx="285900" cy="206400"/>
              <a:chOff x="1452575" y="1533525"/>
              <a:chExt cx="285900" cy="206400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>
              <a:off x="1452575" y="3352763"/>
              <a:ext cx="285900" cy="206400"/>
              <a:chOff x="1452575" y="1533525"/>
              <a:chExt cx="285900" cy="206400"/>
            </a:xfrm>
          </p:grpSpPr>
          <p:sp>
            <p:nvSpPr>
              <p:cNvPr id="148" name="Google Shape;14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50" name="Google Shape;150;p13"/>
            <p:cNvGrpSpPr/>
            <p:nvPr/>
          </p:nvGrpSpPr>
          <p:grpSpPr>
            <a:xfrm>
              <a:off x="1452575" y="3957588"/>
              <a:ext cx="285900" cy="206400"/>
              <a:chOff x="1452575" y="1533525"/>
              <a:chExt cx="285900" cy="206400"/>
            </a:xfrm>
          </p:grpSpPr>
          <p:sp>
            <p:nvSpPr>
              <p:cNvPr id="151" name="Google Shape;15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53" name="Google Shape;153;p13"/>
            <p:cNvGrpSpPr/>
            <p:nvPr/>
          </p:nvGrpSpPr>
          <p:grpSpPr>
            <a:xfrm>
              <a:off x="1452575" y="4562413"/>
              <a:ext cx="285900" cy="206400"/>
              <a:chOff x="1452575" y="1533525"/>
              <a:chExt cx="285900" cy="206400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1452575" y="5172013"/>
              <a:ext cx="285900" cy="206400"/>
              <a:chOff x="1452575" y="1533525"/>
              <a:chExt cx="285900" cy="206400"/>
            </a:xfrm>
          </p:grpSpPr>
          <p:sp>
            <p:nvSpPr>
              <p:cNvPr id="157" name="Google Shape;15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59" name="Google Shape;159;p13"/>
            <p:cNvGrpSpPr/>
            <p:nvPr/>
          </p:nvGrpSpPr>
          <p:grpSpPr>
            <a:xfrm>
              <a:off x="1452575" y="5781613"/>
              <a:ext cx="285900" cy="206400"/>
              <a:chOff x="1452575" y="1533525"/>
              <a:chExt cx="285900" cy="206400"/>
            </a:xfrm>
          </p:grpSpPr>
          <p:sp>
            <p:nvSpPr>
              <p:cNvPr id="160" name="Google Shape;16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62" name="Google Shape;162;p13"/>
            <p:cNvGrpSpPr/>
            <p:nvPr/>
          </p:nvGrpSpPr>
          <p:grpSpPr>
            <a:xfrm>
              <a:off x="1452575" y="6386438"/>
              <a:ext cx="285900" cy="206400"/>
              <a:chOff x="1452575" y="1533525"/>
              <a:chExt cx="285900" cy="206400"/>
            </a:xfrm>
          </p:grpSpPr>
          <p:sp>
            <p:nvSpPr>
              <p:cNvPr id="163" name="Google Shape;16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65" name="Google Shape;165;p13"/>
            <p:cNvGrpSpPr/>
            <p:nvPr/>
          </p:nvGrpSpPr>
          <p:grpSpPr>
            <a:xfrm>
              <a:off x="1452575" y="6991263"/>
              <a:ext cx="285900" cy="206400"/>
              <a:chOff x="1452575" y="1533525"/>
              <a:chExt cx="285900" cy="206400"/>
            </a:xfrm>
          </p:grpSpPr>
          <p:sp>
            <p:nvSpPr>
              <p:cNvPr id="166" name="Google Shape;16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93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168" name="Google Shape;168;p13"/>
          <p:cNvGrpSpPr/>
          <p:nvPr/>
        </p:nvGrpSpPr>
        <p:grpSpPr>
          <a:xfrm>
            <a:off x="3671888" y="1538288"/>
            <a:ext cx="285900" cy="5664138"/>
            <a:chOff x="2195525" y="1533525"/>
            <a:chExt cx="285900" cy="5664138"/>
          </a:xfrm>
        </p:grpSpPr>
        <p:grpSp>
          <p:nvGrpSpPr>
            <p:cNvPr id="169" name="Google Shape;169;p13"/>
            <p:cNvGrpSpPr/>
            <p:nvPr/>
          </p:nvGrpSpPr>
          <p:grpSpPr>
            <a:xfrm>
              <a:off x="2195525" y="1533525"/>
              <a:ext cx="285900" cy="206400"/>
              <a:chOff x="1452575" y="1533525"/>
              <a:chExt cx="285900" cy="206400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2195525" y="2138350"/>
              <a:ext cx="285900" cy="206400"/>
              <a:chOff x="1452575" y="1533525"/>
              <a:chExt cx="285900" cy="206400"/>
            </a:xfrm>
          </p:grpSpPr>
          <p:sp>
            <p:nvSpPr>
              <p:cNvPr id="173" name="Google Shape;17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75" name="Google Shape;175;p13"/>
            <p:cNvGrpSpPr/>
            <p:nvPr/>
          </p:nvGrpSpPr>
          <p:grpSpPr>
            <a:xfrm>
              <a:off x="2195525" y="2743175"/>
              <a:ext cx="285900" cy="206400"/>
              <a:chOff x="1452575" y="1533525"/>
              <a:chExt cx="285900" cy="206400"/>
            </a:xfrm>
          </p:grpSpPr>
          <p:sp>
            <p:nvSpPr>
              <p:cNvPr id="176" name="Google Shape;17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78" name="Google Shape;178;p13"/>
            <p:cNvGrpSpPr/>
            <p:nvPr/>
          </p:nvGrpSpPr>
          <p:grpSpPr>
            <a:xfrm>
              <a:off x="2195525" y="3352763"/>
              <a:ext cx="285900" cy="206400"/>
              <a:chOff x="1452575" y="1533525"/>
              <a:chExt cx="285900" cy="206400"/>
            </a:xfrm>
          </p:grpSpPr>
          <p:sp>
            <p:nvSpPr>
              <p:cNvPr id="179" name="Google Shape;17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81" name="Google Shape;181;p13"/>
            <p:cNvGrpSpPr/>
            <p:nvPr/>
          </p:nvGrpSpPr>
          <p:grpSpPr>
            <a:xfrm>
              <a:off x="2195525" y="3957588"/>
              <a:ext cx="285900" cy="206400"/>
              <a:chOff x="1452575" y="1533525"/>
              <a:chExt cx="285900" cy="2064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84" name="Google Shape;184;p13"/>
            <p:cNvGrpSpPr/>
            <p:nvPr/>
          </p:nvGrpSpPr>
          <p:grpSpPr>
            <a:xfrm>
              <a:off x="2195525" y="4562413"/>
              <a:ext cx="285900" cy="206400"/>
              <a:chOff x="1452575" y="1533525"/>
              <a:chExt cx="285900" cy="206400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87" name="Google Shape;187;p13"/>
            <p:cNvGrpSpPr/>
            <p:nvPr/>
          </p:nvGrpSpPr>
          <p:grpSpPr>
            <a:xfrm>
              <a:off x="2195525" y="5172013"/>
              <a:ext cx="285900" cy="206400"/>
              <a:chOff x="1452575" y="1533525"/>
              <a:chExt cx="285900" cy="206400"/>
            </a:xfrm>
          </p:grpSpPr>
          <p:sp>
            <p:nvSpPr>
              <p:cNvPr id="188" name="Google Shape;18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90" name="Google Shape;190;p13"/>
            <p:cNvGrpSpPr/>
            <p:nvPr/>
          </p:nvGrpSpPr>
          <p:grpSpPr>
            <a:xfrm>
              <a:off x="2195525" y="5781613"/>
              <a:ext cx="285900" cy="206400"/>
              <a:chOff x="1452575" y="1533525"/>
              <a:chExt cx="285900" cy="206400"/>
            </a:xfrm>
          </p:grpSpPr>
          <p:sp>
            <p:nvSpPr>
              <p:cNvPr id="191" name="Google Shape;19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93" name="Google Shape;193;p13"/>
            <p:cNvGrpSpPr/>
            <p:nvPr/>
          </p:nvGrpSpPr>
          <p:grpSpPr>
            <a:xfrm>
              <a:off x="2195525" y="6386438"/>
              <a:ext cx="285900" cy="206400"/>
              <a:chOff x="1452575" y="1533525"/>
              <a:chExt cx="285900" cy="206400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96" name="Google Shape;196;p13"/>
            <p:cNvGrpSpPr/>
            <p:nvPr/>
          </p:nvGrpSpPr>
          <p:grpSpPr>
            <a:xfrm>
              <a:off x="2195525" y="6991263"/>
              <a:ext cx="285900" cy="206400"/>
              <a:chOff x="1452575" y="1533525"/>
              <a:chExt cx="285900" cy="206400"/>
            </a:xfrm>
          </p:grpSpPr>
          <p:sp>
            <p:nvSpPr>
              <p:cNvPr id="197" name="Google Shape;19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94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199" name="Google Shape;199;p13"/>
          <p:cNvGrpSpPr/>
          <p:nvPr/>
        </p:nvGrpSpPr>
        <p:grpSpPr>
          <a:xfrm>
            <a:off x="4410100" y="1538288"/>
            <a:ext cx="285900" cy="5664138"/>
            <a:chOff x="1452575" y="1533525"/>
            <a:chExt cx="285900" cy="5664138"/>
          </a:xfrm>
        </p:grpSpPr>
        <p:grpSp>
          <p:nvGrpSpPr>
            <p:cNvPr id="200" name="Google Shape;200;p13"/>
            <p:cNvGrpSpPr/>
            <p:nvPr/>
          </p:nvGrpSpPr>
          <p:grpSpPr>
            <a:xfrm>
              <a:off x="1452575" y="1533525"/>
              <a:ext cx="285900" cy="206400"/>
              <a:chOff x="1452575" y="1533525"/>
              <a:chExt cx="285900" cy="206400"/>
            </a:xfrm>
          </p:grpSpPr>
          <p:sp>
            <p:nvSpPr>
              <p:cNvPr id="201" name="Google Shape;20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03" name="Google Shape;203;p13"/>
            <p:cNvGrpSpPr/>
            <p:nvPr/>
          </p:nvGrpSpPr>
          <p:grpSpPr>
            <a:xfrm>
              <a:off x="1452575" y="2138350"/>
              <a:ext cx="285900" cy="206400"/>
              <a:chOff x="1452575" y="1533525"/>
              <a:chExt cx="285900" cy="206400"/>
            </a:xfrm>
          </p:grpSpPr>
          <p:sp>
            <p:nvSpPr>
              <p:cNvPr id="204" name="Google Shape;20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06" name="Google Shape;206;p13"/>
            <p:cNvGrpSpPr/>
            <p:nvPr/>
          </p:nvGrpSpPr>
          <p:grpSpPr>
            <a:xfrm>
              <a:off x="1452575" y="2743175"/>
              <a:ext cx="285900" cy="206400"/>
              <a:chOff x="1452575" y="1533525"/>
              <a:chExt cx="285900" cy="206400"/>
            </a:xfrm>
          </p:grpSpPr>
          <p:sp>
            <p:nvSpPr>
              <p:cNvPr id="207" name="Google Shape;20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09" name="Google Shape;209;p13"/>
            <p:cNvGrpSpPr/>
            <p:nvPr/>
          </p:nvGrpSpPr>
          <p:grpSpPr>
            <a:xfrm>
              <a:off x="1452575" y="3352763"/>
              <a:ext cx="285900" cy="206400"/>
              <a:chOff x="1452575" y="1533525"/>
              <a:chExt cx="285900" cy="2064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12" name="Google Shape;212;p13"/>
            <p:cNvGrpSpPr/>
            <p:nvPr/>
          </p:nvGrpSpPr>
          <p:grpSpPr>
            <a:xfrm>
              <a:off x="1452575" y="3957588"/>
              <a:ext cx="285900" cy="206400"/>
              <a:chOff x="1452575" y="1533525"/>
              <a:chExt cx="285900" cy="206400"/>
            </a:xfrm>
          </p:grpSpPr>
          <p:sp>
            <p:nvSpPr>
              <p:cNvPr id="213" name="Google Shape;21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15" name="Google Shape;215;p13"/>
            <p:cNvGrpSpPr/>
            <p:nvPr/>
          </p:nvGrpSpPr>
          <p:grpSpPr>
            <a:xfrm>
              <a:off x="1452575" y="4562413"/>
              <a:ext cx="285900" cy="206400"/>
              <a:chOff x="1452575" y="1533525"/>
              <a:chExt cx="285900" cy="206400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18" name="Google Shape;218;p13"/>
            <p:cNvGrpSpPr/>
            <p:nvPr/>
          </p:nvGrpSpPr>
          <p:grpSpPr>
            <a:xfrm>
              <a:off x="1452575" y="5172013"/>
              <a:ext cx="285900" cy="206400"/>
              <a:chOff x="1452575" y="1533525"/>
              <a:chExt cx="285900" cy="206400"/>
            </a:xfrm>
          </p:grpSpPr>
          <p:sp>
            <p:nvSpPr>
              <p:cNvPr id="219" name="Google Shape;21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21" name="Google Shape;221;p13"/>
            <p:cNvGrpSpPr/>
            <p:nvPr/>
          </p:nvGrpSpPr>
          <p:grpSpPr>
            <a:xfrm>
              <a:off x="1452575" y="5781613"/>
              <a:ext cx="285900" cy="206400"/>
              <a:chOff x="1452575" y="1533525"/>
              <a:chExt cx="285900" cy="206400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24" name="Google Shape;224;p13"/>
            <p:cNvGrpSpPr/>
            <p:nvPr/>
          </p:nvGrpSpPr>
          <p:grpSpPr>
            <a:xfrm>
              <a:off x="1452575" y="6386438"/>
              <a:ext cx="285900" cy="206400"/>
              <a:chOff x="1452575" y="1533525"/>
              <a:chExt cx="285900" cy="206400"/>
            </a:xfrm>
          </p:grpSpPr>
          <p:sp>
            <p:nvSpPr>
              <p:cNvPr id="225" name="Google Shape;22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27" name="Google Shape;227;p13"/>
            <p:cNvGrpSpPr/>
            <p:nvPr/>
          </p:nvGrpSpPr>
          <p:grpSpPr>
            <a:xfrm>
              <a:off x="1452575" y="6991263"/>
              <a:ext cx="285900" cy="206400"/>
              <a:chOff x="1452575" y="1533525"/>
              <a:chExt cx="285900" cy="206400"/>
            </a:xfrm>
          </p:grpSpPr>
          <p:sp>
            <p:nvSpPr>
              <p:cNvPr id="228" name="Google Shape;22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95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230" name="Google Shape;230;p13"/>
          <p:cNvGrpSpPr/>
          <p:nvPr/>
        </p:nvGrpSpPr>
        <p:grpSpPr>
          <a:xfrm>
            <a:off x="5153050" y="1539875"/>
            <a:ext cx="285900" cy="5664138"/>
            <a:chOff x="2195525" y="1533525"/>
            <a:chExt cx="285900" cy="5664138"/>
          </a:xfrm>
        </p:grpSpPr>
        <p:grpSp>
          <p:nvGrpSpPr>
            <p:cNvPr id="231" name="Google Shape;231;p13"/>
            <p:cNvGrpSpPr/>
            <p:nvPr/>
          </p:nvGrpSpPr>
          <p:grpSpPr>
            <a:xfrm>
              <a:off x="2195525" y="1533525"/>
              <a:ext cx="285900" cy="206400"/>
              <a:chOff x="1452575" y="1533525"/>
              <a:chExt cx="285900" cy="206400"/>
            </a:xfrm>
          </p:grpSpPr>
          <p:sp>
            <p:nvSpPr>
              <p:cNvPr id="232" name="Google Shape;23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34" name="Google Shape;234;p13"/>
            <p:cNvGrpSpPr/>
            <p:nvPr/>
          </p:nvGrpSpPr>
          <p:grpSpPr>
            <a:xfrm>
              <a:off x="2195525" y="2138350"/>
              <a:ext cx="285900" cy="206400"/>
              <a:chOff x="1452575" y="1533525"/>
              <a:chExt cx="285900" cy="206400"/>
            </a:xfrm>
          </p:grpSpPr>
          <p:sp>
            <p:nvSpPr>
              <p:cNvPr id="235" name="Google Shape;23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37" name="Google Shape;237;p13"/>
            <p:cNvGrpSpPr/>
            <p:nvPr/>
          </p:nvGrpSpPr>
          <p:grpSpPr>
            <a:xfrm>
              <a:off x="2195525" y="2743175"/>
              <a:ext cx="285900" cy="206400"/>
              <a:chOff x="1452575" y="1533525"/>
              <a:chExt cx="285900" cy="206400"/>
            </a:xfrm>
          </p:grpSpPr>
          <p:sp>
            <p:nvSpPr>
              <p:cNvPr id="238" name="Google Shape;23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40" name="Google Shape;240;p13"/>
            <p:cNvGrpSpPr/>
            <p:nvPr/>
          </p:nvGrpSpPr>
          <p:grpSpPr>
            <a:xfrm>
              <a:off x="2195525" y="3352763"/>
              <a:ext cx="285900" cy="206400"/>
              <a:chOff x="1452575" y="1533525"/>
              <a:chExt cx="285900" cy="206400"/>
            </a:xfrm>
          </p:grpSpPr>
          <p:sp>
            <p:nvSpPr>
              <p:cNvPr id="241" name="Google Shape;24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43" name="Google Shape;243;p13"/>
            <p:cNvGrpSpPr/>
            <p:nvPr/>
          </p:nvGrpSpPr>
          <p:grpSpPr>
            <a:xfrm>
              <a:off x="2195525" y="3957588"/>
              <a:ext cx="285900" cy="206400"/>
              <a:chOff x="1452575" y="1533525"/>
              <a:chExt cx="285900" cy="206400"/>
            </a:xfrm>
          </p:grpSpPr>
          <p:sp>
            <p:nvSpPr>
              <p:cNvPr id="244" name="Google Shape;24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46" name="Google Shape;246;p13"/>
            <p:cNvGrpSpPr/>
            <p:nvPr/>
          </p:nvGrpSpPr>
          <p:grpSpPr>
            <a:xfrm>
              <a:off x="2195525" y="4562413"/>
              <a:ext cx="285900" cy="206400"/>
              <a:chOff x="1452575" y="1533525"/>
              <a:chExt cx="285900" cy="206400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49" name="Google Shape;249;p13"/>
            <p:cNvGrpSpPr/>
            <p:nvPr/>
          </p:nvGrpSpPr>
          <p:grpSpPr>
            <a:xfrm>
              <a:off x="2195525" y="5172013"/>
              <a:ext cx="285900" cy="206400"/>
              <a:chOff x="1452575" y="1533525"/>
              <a:chExt cx="285900" cy="206400"/>
            </a:xfrm>
          </p:grpSpPr>
          <p:sp>
            <p:nvSpPr>
              <p:cNvPr id="250" name="Google Shape;25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52" name="Google Shape;252;p13"/>
            <p:cNvGrpSpPr/>
            <p:nvPr/>
          </p:nvGrpSpPr>
          <p:grpSpPr>
            <a:xfrm>
              <a:off x="2195525" y="5781613"/>
              <a:ext cx="285900" cy="206400"/>
              <a:chOff x="1452575" y="1533525"/>
              <a:chExt cx="285900" cy="206400"/>
            </a:xfrm>
          </p:grpSpPr>
          <p:sp>
            <p:nvSpPr>
              <p:cNvPr id="253" name="Google Shape;25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72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55" name="Google Shape;255;p13"/>
            <p:cNvGrpSpPr/>
            <p:nvPr/>
          </p:nvGrpSpPr>
          <p:grpSpPr>
            <a:xfrm>
              <a:off x="2195525" y="6386438"/>
              <a:ext cx="285900" cy="206400"/>
              <a:chOff x="1452575" y="1533525"/>
              <a:chExt cx="285900" cy="206400"/>
            </a:xfrm>
          </p:grpSpPr>
          <p:sp>
            <p:nvSpPr>
              <p:cNvPr id="256" name="Google Shape;25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58" name="Google Shape;258;p13"/>
            <p:cNvGrpSpPr/>
            <p:nvPr/>
          </p:nvGrpSpPr>
          <p:grpSpPr>
            <a:xfrm>
              <a:off x="2195525" y="6991263"/>
              <a:ext cx="285900" cy="206400"/>
              <a:chOff x="1452575" y="1533525"/>
              <a:chExt cx="285900" cy="206400"/>
            </a:xfrm>
          </p:grpSpPr>
          <p:sp>
            <p:nvSpPr>
              <p:cNvPr id="259" name="Google Shape;25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96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261" name="Google Shape;261;p13"/>
          <p:cNvGrpSpPr/>
          <p:nvPr/>
        </p:nvGrpSpPr>
        <p:grpSpPr>
          <a:xfrm>
            <a:off x="5881700" y="1539875"/>
            <a:ext cx="285900" cy="5664138"/>
            <a:chOff x="1452575" y="1533525"/>
            <a:chExt cx="285900" cy="5664138"/>
          </a:xfrm>
        </p:grpSpPr>
        <p:grpSp>
          <p:nvGrpSpPr>
            <p:cNvPr id="262" name="Google Shape;262;p13"/>
            <p:cNvGrpSpPr/>
            <p:nvPr/>
          </p:nvGrpSpPr>
          <p:grpSpPr>
            <a:xfrm>
              <a:off x="1452575" y="1533525"/>
              <a:ext cx="285900" cy="206400"/>
              <a:chOff x="1452575" y="1533525"/>
              <a:chExt cx="285900" cy="206400"/>
            </a:xfrm>
          </p:grpSpPr>
          <p:sp>
            <p:nvSpPr>
              <p:cNvPr id="263" name="Google Shape;26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65" name="Google Shape;265;p13"/>
            <p:cNvGrpSpPr/>
            <p:nvPr/>
          </p:nvGrpSpPr>
          <p:grpSpPr>
            <a:xfrm>
              <a:off x="1452575" y="2138350"/>
              <a:ext cx="285900" cy="206400"/>
              <a:chOff x="1452575" y="1533525"/>
              <a:chExt cx="285900" cy="206400"/>
            </a:xfrm>
          </p:grpSpPr>
          <p:sp>
            <p:nvSpPr>
              <p:cNvPr id="266" name="Google Shape;26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68" name="Google Shape;268;p13"/>
            <p:cNvGrpSpPr/>
            <p:nvPr/>
          </p:nvGrpSpPr>
          <p:grpSpPr>
            <a:xfrm>
              <a:off x="1452575" y="2743175"/>
              <a:ext cx="285900" cy="206400"/>
              <a:chOff x="1452575" y="1533525"/>
              <a:chExt cx="285900" cy="206400"/>
            </a:xfrm>
          </p:grpSpPr>
          <p:sp>
            <p:nvSpPr>
              <p:cNvPr id="269" name="Google Shape;26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71" name="Google Shape;271;p13"/>
            <p:cNvGrpSpPr/>
            <p:nvPr/>
          </p:nvGrpSpPr>
          <p:grpSpPr>
            <a:xfrm>
              <a:off x="1452575" y="3352763"/>
              <a:ext cx="285900" cy="206400"/>
              <a:chOff x="1452575" y="1533525"/>
              <a:chExt cx="285900" cy="206400"/>
            </a:xfrm>
          </p:grpSpPr>
          <p:sp>
            <p:nvSpPr>
              <p:cNvPr id="272" name="Google Shape;27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74" name="Google Shape;274;p13"/>
            <p:cNvGrpSpPr/>
            <p:nvPr/>
          </p:nvGrpSpPr>
          <p:grpSpPr>
            <a:xfrm>
              <a:off x="1452575" y="3957588"/>
              <a:ext cx="285900" cy="206400"/>
              <a:chOff x="1452575" y="1533525"/>
              <a:chExt cx="285900" cy="206400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77" name="Google Shape;277;p13"/>
            <p:cNvGrpSpPr/>
            <p:nvPr/>
          </p:nvGrpSpPr>
          <p:grpSpPr>
            <a:xfrm>
              <a:off x="1452575" y="4562413"/>
              <a:ext cx="285900" cy="206400"/>
              <a:chOff x="1452575" y="1533525"/>
              <a:chExt cx="285900" cy="206400"/>
            </a:xfrm>
          </p:grpSpPr>
          <p:sp>
            <p:nvSpPr>
              <p:cNvPr id="278" name="Google Shape;27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80" name="Google Shape;280;p13"/>
            <p:cNvGrpSpPr/>
            <p:nvPr/>
          </p:nvGrpSpPr>
          <p:grpSpPr>
            <a:xfrm>
              <a:off x="1452575" y="5172013"/>
              <a:ext cx="285900" cy="206400"/>
              <a:chOff x="1452575" y="1533525"/>
              <a:chExt cx="285900" cy="2064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83" name="Google Shape;283;p13"/>
            <p:cNvGrpSpPr/>
            <p:nvPr/>
          </p:nvGrpSpPr>
          <p:grpSpPr>
            <a:xfrm>
              <a:off x="1452575" y="5781613"/>
              <a:ext cx="285900" cy="206400"/>
              <a:chOff x="1452575" y="1533525"/>
              <a:chExt cx="285900" cy="206400"/>
            </a:xfrm>
          </p:grpSpPr>
          <p:sp>
            <p:nvSpPr>
              <p:cNvPr id="284" name="Google Shape;28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86" name="Google Shape;286;p13"/>
            <p:cNvGrpSpPr/>
            <p:nvPr/>
          </p:nvGrpSpPr>
          <p:grpSpPr>
            <a:xfrm>
              <a:off x="1452575" y="6386438"/>
              <a:ext cx="285900" cy="206400"/>
              <a:chOff x="1452575" y="1533525"/>
              <a:chExt cx="285900" cy="206400"/>
            </a:xfrm>
          </p:grpSpPr>
          <p:sp>
            <p:nvSpPr>
              <p:cNvPr id="287" name="Google Shape;28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89" name="Google Shape;289;p13"/>
            <p:cNvGrpSpPr/>
            <p:nvPr/>
          </p:nvGrpSpPr>
          <p:grpSpPr>
            <a:xfrm>
              <a:off x="1452575" y="6991263"/>
              <a:ext cx="285900" cy="206400"/>
              <a:chOff x="1452575" y="1533525"/>
              <a:chExt cx="285900" cy="206400"/>
            </a:xfrm>
          </p:grpSpPr>
          <p:sp>
            <p:nvSpPr>
              <p:cNvPr id="290" name="Google Shape;29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97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292" name="Google Shape;292;p13"/>
          <p:cNvGrpSpPr/>
          <p:nvPr/>
        </p:nvGrpSpPr>
        <p:grpSpPr>
          <a:xfrm>
            <a:off x="6624650" y="1539875"/>
            <a:ext cx="285900" cy="5664138"/>
            <a:chOff x="2195525" y="1533525"/>
            <a:chExt cx="285900" cy="5664138"/>
          </a:xfrm>
        </p:grpSpPr>
        <p:grpSp>
          <p:nvGrpSpPr>
            <p:cNvPr id="293" name="Google Shape;293;p13"/>
            <p:cNvGrpSpPr/>
            <p:nvPr/>
          </p:nvGrpSpPr>
          <p:grpSpPr>
            <a:xfrm>
              <a:off x="2195525" y="1533525"/>
              <a:ext cx="285900" cy="206400"/>
              <a:chOff x="1452575" y="1533525"/>
              <a:chExt cx="285900" cy="206400"/>
            </a:xfrm>
          </p:grpSpPr>
          <p:sp>
            <p:nvSpPr>
              <p:cNvPr id="294" name="Google Shape;29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96" name="Google Shape;296;p13"/>
            <p:cNvGrpSpPr/>
            <p:nvPr/>
          </p:nvGrpSpPr>
          <p:grpSpPr>
            <a:xfrm>
              <a:off x="2195525" y="2138350"/>
              <a:ext cx="285900" cy="206400"/>
              <a:chOff x="1452575" y="1533525"/>
              <a:chExt cx="285900" cy="206400"/>
            </a:xfrm>
          </p:grpSpPr>
          <p:sp>
            <p:nvSpPr>
              <p:cNvPr id="297" name="Google Shape;29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299" name="Google Shape;299;p13"/>
            <p:cNvGrpSpPr/>
            <p:nvPr/>
          </p:nvGrpSpPr>
          <p:grpSpPr>
            <a:xfrm>
              <a:off x="2195525" y="2743175"/>
              <a:ext cx="285900" cy="206400"/>
              <a:chOff x="1452575" y="1533525"/>
              <a:chExt cx="285900" cy="206400"/>
            </a:xfrm>
          </p:grpSpPr>
          <p:sp>
            <p:nvSpPr>
              <p:cNvPr id="300" name="Google Shape;30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02" name="Google Shape;302;p13"/>
            <p:cNvGrpSpPr/>
            <p:nvPr/>
          </p:nvGrpSpPr>
          <p:grpSpPr>
            <a:xfrm>
              <a:off x="2195525" y="3352763"/>
              <a:ext cx="285900" cy="206400"/>
              <a:chOff x="1452575" y="1533525"/>
              <a:chExt cx="285900" cy="206400"/>
            </a:xfrm>
          </p:grpSpPr>
          <p:sp>
            <p:nvSpPr>
              <p:cNvPr id="303" name="Google Shape;30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05" name="Google Shape;305;p13"/>
            <p:cNvGrpSpPr/>
            <p:nvPr/>
          </p:nvGrpSpPr>
          <p:grpSpPr>
            <a:xfrm>
              <a:off x="2195525" y="3957588"/>
              <a:ext cx="285900" cy="206400"/>
              <a:chOff x="1452575" y="1533525"/>
              <a:chExt cx="285900" cy="206400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08" name="Google Shape;308;p13"/>
            <p:cNvGrpSpPr/>
            <p:nvPr/>
          </p:nvGrpSpPr>
          <p:grpSpPr>
            <a:xfrm>
              <a:off x="2195525" y="4562413"/>
              <a:ext cx="285900" cy="206400"/>
              <a:chOff x="1452575" y="1533525"/>
              <a:chExt cx="285900" cy="206400"/>
            </a:xfrm>
          </p:grpSpPr>
          <p:sp>
            <p:nvSpPr>
              <p:cNvPr id="309" name="Google Shape;30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2195525" y="5172013"/>
              <a:ext cx="285900" cy="206400"/>
              <a:chOff x="1452575" y="1533525"/>
              <a:chExt cx="285900" cy="206400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14" name="Google Shape;314;p13"/>
            <p:cNvGrpSpPr/>
            <p:nvPr/>
          </p:nvGrpSpPr>
          <p:grpSpPr>
            <a:xfrm>
              <a:off x="2195525" y="5781613"/>
              <a:ext cx="285900" cy="206400"/>
              <a:chOff x="1452575" y="1533525"/>
              <a:chExt cx="285900" cy="206400"/>
            </a:xfrm>
          </p:grpSpPr>
          <p:sp>
            <p:nvSpPr>
              <p:cNvPr id="315" name="Google Shape;31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17" name="Google Shape;317;p13"/>
            <p:cNvGrpSpPr/>
            <p:nvPr/>
          </p:nvGrpSpPr>
          <p:grpSpPr>
            <a:xfrm>
              <a:off x="2195525" y="6386438"/>
              <a:ext cx="285900" cy="206400"/>
              <a:chOff x="1452575" y="1533525"/>
              <a:chExt cx="285900" cy="206400"/>
            </a:xfrm>
          </p:grpSpPr>
          <p:sp>
            <p:nvSpPr>
              <p:cNvPr id="318" name="Google Shape;31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20" name="Google Shape;320;p13"/>
            <p:cNvGrpSpPr/>
            <p:nvPr/>
          </p:nvGrpSpPr>
          <p:grpSpPr>
            <a:xfrm>
              <a:off x="2195525" y="6991263"/>
              <a:ext cx="285900" cy="206400"/>
              <a:chOff x="1452575" y="1533525"/>
              <a:chExt cx="285900" cy="206400"/>
            </a:xfrm>
          </p:grpSpPr>
          <p:sp>
            <p:nvSpPr>
              <p:cNvPr id="321" name="Google Shape;32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98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323" name="Google Shape;323;p13"/>
          <p:cNvGrpSpPr/>
          <p:nvPr/>
        </p:nvGrpSpPr>
        <p:grpSpPr>
          <a:xfrm>
            <a:off x="7362825" y="1539875"/>
            <a:ext cx="285900" cy="5664138"/>
            <a:chOff x="1452575" y="1533525"/>
            <a:chExt cx="285900" cy="5664138"/>
          </a:xfrm>
        </p:grpSpPr>
        <p:grpSp>
          <p:nvGrpSpPr>
            <p:cNvPr id="324" name="Google Shape;324;p13"/>
            <p:cNvGrpSpPr/>
            <p:nvPr/>
          </p:nvGrpSpPr>
          <p:grpSpPr>
            <a:xfrm>
              <a:off x="1452575" y="1533525"/>
              <a:ext cx="285900" cy="206400"/>
              <a:chOff x="1452575" y="1533525"/>
              <a:chExt cx="285900" cy="206400"/>
            </a:xfrm>
          </p:grpSpPr>
          <p:sp>
            <p:nvSpPr>
              <p:cNvPr id="325" name="Google Shape;32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27" name="Google Shape;327;p13"/>
            <p:cNvGrpSpPr/>
            <p:nvPr/>
          </p:nvGrpSpPr>
          <p:grpSpPr>
            <a:xfrm>
              <a:off x="1452575" y="2138350"/>
              <a:ext cx="285900" cy="206400"/>
              <a:chOff x="1452575" y="1533525"/>
              <a:chExt cx="285900" cy="206400"/>
            </a:xfrm>
          </p:grpSpPr>
          <p:sp>
            <p:nvSpPr>
              <p:cNvPr id="328" name="Google Shape;32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30" name="Google Shape;330;p13"/>
            <p:cNvGrpSpPr/>
            <p:nvPr/>
          </p:nvGrpSpPr>
          <p:grpSpPr>
            <a:xfrm>
              <a:off x="1452575" y="2743175"/>
              <a:ext cx="285900" cy="206400"/>
              <a:chOff x="1452575" y="1533525"/>
              <a:chExt cx="285900" cy="206400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33" name="Google Shape;333;p13"/>
            <p:cNvGrpSpPr/>
            <p:nvPr/>
          </p:nvGrpSpPr>
          <p:grpSpPr>
            <a:xfrm>
              <a:off x="1452575" y="3352763"/>
              <a:ext cx="285900" cy="206400"/>
              <a:chOff x="1452575" y="1533525"/>
              <a:chExt cx="285900" cy="206400"/>
            </a:xfrm>
          </p:grpSpPr>
          <p:sp>
            <p:nvSpPr>
              <p:cNvPr id="334" name="Google Shape;33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36" name="Google Shape;336;p13"/>
            <p:cNvGrpSpPr/>
            <p:nvPr/>
          </p:nvGrpSpPr>
          <p:grpSpPr>
            <a:xfrm>
              <a:off x="1452575" y="3957588"/>
              <a:ext cx="285900" cy="206400"/>
              <a:chOff x="1452575" y="1533525"/>
              <a:chExt cx="285900" cy="206400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39" name="Google Shape;339;p13"/>
            <p:cNvGrpSpPr/>
            <p:nvPr/>
          </p:nvGrpSpPr>
          <p:grpSpPr>
            <a:xfrm>
              <a:off x="1452575" y="4562413"/>
              <a:ext cx="285900" cy="206400"/>
              <a:chOff x="1452575" y="1533525"/>
              <a:chExt cx="285900" cy="206400"/>
            </a:xfrm>
          </p:grpSpPr>
          <p:sp>
            <p:nvSpPr>
              <p:cNvPr id="340" name="Google Shape;34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42" name="Google Shape;342;p13"/>
            <p:cNvGrpSpPr/>
            <p:nvPr/>
          </p:nvGrpSpPr>
          <p:grpSpPr>
            <a:xfrm>
              <a:off x="1452575" y="5172013"/>
              <a:ext cx="285900" cy="206400"/>
              <a:chOff x="1452575" y="1533525"/>
              <a:chExt cx="285900" cy="206400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45" name="Google Shape;345;p13"/>
            <p:cNvGrpSpPr/>
            <p:nvPr/>
          </p:nvGrpSpPr>
          <p:grpSpPr>
            <a:xfrm>
              <a:off x="1452575" y="5781613"/>
              <a:ext cx="285900" cy="206400"/>
              <a:chOff x="1452575" y="1533525"/>
              <a:chExt cx="285900" cy="206400"/>
            </a:xfrm>
          </p:grpSpPr>
          <p:sp>
            <p:nvSpPr>
              <p:cNvPr id="346" name="Google Shape;34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48" name="Google Shape;348;p13"/>
            <p:cNvGrpSpPr/>
            <p:nvPr/>
          </p:nvGrpSpPr>
          <p:grpSpPr>
            <a:xfrm>
              <a:off x="1452575" y="6386438"/>
              <a:ext cx="285900" cy="206400"/>
              <a:chOff x="1452575" y="1533525"/>
              <a:chExt cx="285900" cy="206400"/>
            </a:xfrm>
          </p:grpSpPr>
          <p:sp>
            <p:nvSpPr>
              <p:cNvPr id="349" name="Google Shape;34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51" name="Google Shape;351;p13"/>
            <p:cNvGrpSpPr/>
            <p:nvPr/>
          </p:nvGrpSpPr>
          <p:grpSpPr>
            <a:xfrm>
              <a:off x="1452575" y="6991263"/>
              <a:ext cx="285900" cy="206400"/>
              <a:chOff x="1452575" y="1533525"/>
              <a:chExt cx="285900" cy="206400"/>
            </a:xfrm>
          </p:grpSpPr>
          <p:sp>
            <p:nvSpPr>
              <p:cNvPr id="352" name="Google Shape;35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99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8096250" y="1539875"/>
            <a:ext cx="285900" cy="5664138"/>
            <a:chOff x="2195525" y="1533525"/>
            <a:chExt cx="285900" cy="5664138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2195525" y="1533525"/>
              <a:ext cx="285900" cy="206400"/>
              <a:chOff x="1452575" y="1533525"/>
              <a:chExt cx="285900" cy="20640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58" name="Google Shape;358;p13"/>
            <p:cNvGrpSpPr/>
            <p:nvPr/>
          </p:nvGrpSpPr>
          <p:grpSpPr>
            <a:xfrm>
              <a:off x="2195525" y="2138350"/>
              <a:ext cx="285900" cy="206400"/>
              <a:chOff x="1452575" y="1533525"/>
              <a:chExt cx="285900" cy="206400"/>
            </a:xfrm>
          </p:grpSpPr>
          <p:sp>
            <p:nvSpPr>
              <p:cNvPr id="359" name="Google Shape;359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20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61" name="Google Shape;361;p13"/>
            <p:cNvGrpSpPr/>
            <p:nvPr/>
          </p:nvGrpSpPr>
          <p:grpSpPr>
            <a:xfrm>
              <a:off x="2195525" y="2743175"/>
              <a:ext cx="285900" cy="206400"/>
              <a:chOff x="1452575" y="1533525"/>
              <a:chExt cx="285900" cy="206400"/>
            </a:xfrm>
          </p:grpSpPr>
          <p:sp>
            <p:nvSpPr>
              <p:cNvPr id="362" name="Google Shape;362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30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64" name="Google Shape;364;p13"/>
            <p:cNvGrpSpPr/>
            <p:nvPr/>
          </p:nvGrpSpPr>
          <p:grpSpPr>
            <a:xfrm>
              <a:off x="2195525" y="3352763"/>
              <a:ext cx="285900" cy="206400"/>
              <a:chOff x="1452575" y="1533525"/>
              <a:chExt cx="285900" cy="206400"/>
            </a:xfrm>
          </p:grpSpPr>
          <p:sp>
            <p:nvSpPr>
              <p:cNvPr id="365" name="Google Shape;365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40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67" name="Google Shape;367;p13"/>
            <p:cNvGrpSpPr/>
            <p:nvPr/>
          </p:nvGrpSpPr>
          <p:grpSpPr>
            <a:xfrm>
              <a:off x="2195525" y="3957588"/>
              <a:ext cx="285900" cy="206400"/>
              <a:chOff x="1452575" y="1533525"/>
              <a:chExt cx="285900" cy="206400"/>
            </a:xfrm>
          </p:grpSpPr>
          <p:sp>
            <p:nvSpPr>
              <p:cNvPr id="368" name="Google Shape;368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50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70" name="Google Shape;370;p13"/>
            <p:cNvGrpSpPr/>
            <p:nvPr/>
          </p:nvGrpSpPr>
          <p:grpSpPr>
            <a:xfrm>
              <a:off x="2195525" y="4562413"/>
              <a:ext cx="285900" cy="206400"/>
              <a:chOff x="1452575" y="1533525"/>
              <a:chExt cx="285900" cy="206400"/>
            </a:xfrm>
          </p:grpSpPr>
          <p:sp>
            <p:nvSpPr>
              <p:cNvPr id="371" name="Google Shape;371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60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73" name="Google Shape;373;p13"/>
            <p:cNvGrpSpPr/>
            <p:nvPr/>
          </p:nvGrpSpPr>
          <p:grpSpPr>
            <a:xfrm>
              <a:off x="2195525" y="5172013"/>
              <a:ext cx="285900" cy="206400"/>
              <a:chOff x="1452575" y="1533525"/>
              <a:chExt cx="285900" cy="206400"/>
            </a:xfrm>
          </p:grpSpPr>
          <p:sp>
            <p:nvSpPr>
              <p:cNvPr id="374" name="Google Shape;374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70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76" name="Google Shape;376;p13"/>
            <p:cNvGrpSpPr/>
            <p:nvPr/>
          </p:nvGrpSpPr>
          <p:grpSpPr>
            <a:xfrm>
              <a:off x="2195525" y="5781613"/>
              <a:ext cx="285900" cy="206400"/>
              <a:chOff x="1452575" y="1533525"/>
              <a:chExt cx="285900" cy="206400"/>
            </a:xfrm>
          </p:grpSpPr>
          <p:sp>
            <p:nvSpPr>
              <p:cNvPr id="377" name="Google Shape;377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80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79" name="Google Shape;379;p13"/>
            <p:cNvGrpSpPr/>
            <p:nvPr/>
          </p:nvGrpSpPr>
          <p:grpSpPr>
            <a:xfrm>
              <a:off x="2195525" y="6386438"/>
              <a:ext cx="285900" cy="206400"/>
              <a:chOff x="1452575" y="1533525"/>
              <a:chExt cx="285900" cy="206400"/>
            </a:xfrm>
          </p:grpSpPr>
          <p:sp>
            <p:nvSpPr>
              <p:cNvPr id="380" name="Google Shape;380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90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382" name="Google Shape;382;p13"/>
            <p:cNvGrpSpPr/>
            <p:nvPr/>
          </p:nvGrpSpPr>
          <p:grpSpPr>
            <a:xfrm>
              <a:off x="2195525" y="6991263"/>
              <a:ext cx="285900" cy="206400"/>
              <a:chOff x="1452575" y="1533525"/>
              <a:chExt cx="285900" cy="206400"/>
            </a:xfrm>
          </p:grpSpPr>
          <p:sp>
            <p:nvSpPr>
              <p:cNvPr id="383" name="Google Shape;383;p13"/>
              <p:cNvSpPr/>
              <p:nvPr/>
            </p:nvSpPr>
            <p:spPr>
              <a:xfrm>
                <a:off x="1452575" y="1533525"/>
                <a:ext cx="285900" cy="2064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3"/>
              <p:cNvSpPr txBox="1"/>
              <p:nvPr/>
            </p:nvSpPr>
            <p:spPr>
              <a:xfrm>
                <a:off x="1452575" y="1559775"/>
                <a:ext cx="245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latin typeface="Lora"/>
                    <a:ea typeface="Lora"/>
                    <a:cs typeface="Lora"/>
                    <a:sym typeface="Lora"/>
                  </a:rPr>
                  <a:t>100</a:t>
                </a:r>
                <a:endParaRPr sz="1000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sp>
        <p:nvSpPr>
          <p:cNvPr id="385" name="Google Shape;385;p13"/>
          <p:cNvSpPr txBox="1"/>
          <p:nvPr/>
        </p:nvSpPr>
        <p:spPr>
          <a:xfrm>
            <a:off x="609600" y="457200"/>
            <a:ext cx="44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IBM Plex Serif"/>
                <a:ea typeface="IBM Plex Serif"/>
                <a:cs typeface="IBM Plex Serif"/>
                <a:sym typeface="IBM Plex Serif"/>
              </a:rPr>
              <a:t>Super Bowl Squares 100</a:t>
            </a:r>
            <a:endParaRPr sz="29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5086275" y="556950"/>
            <a:ext cx="3305250" cy="323100"/>
            <a:chOff x="5086275" y="556950"/>
            <a:chExt cx="3305250" cy="323100"/>
          </a:xfrm>
        </p:grpSpPr>
        <p:sp>
          <p:nvSpPr>
            <p:cNvPr id="387" name="Google Shape;387;p13"/>
            <p:cNvSpPr txBox="1"/>
            <p:nvPr/>
          </p:nvSpPr>
          <p:spPr>
            <a:xfrm>
              <a:off x="5086275" y="556950"/>
              <a:ext cx="1323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latin typeface="IBM Plex Serif Medium"/>
                  <a:ea typeface="IBM Plex Serif Medium"/>
                  <a:cs typeface="IBM Plex Serif Medium"/>
                  <a:sym typeface="IBM Plex Serif Medium"/>
                </a:rPr>
                <a:t>Team:</a:t>
              </a:r>
              <a:endParaRPr sz="2100">
                <a:latin typeface="IBM Plex Serif Medium"/>
                <a:ea typeface="IBM Plex Serif Medium"/>
                <a:cs typeface="IBM Plex Serif Medium"/>
                <a:sym typeface="IBM Plex Serif Medium"/>
              </a:endParaRPr>
            </a:p>
          </p:txBody>
        </p:sp>
        <p:cxnSp>
          <p:nvCxnSpPr>
            <p:cNvPr id="388" name="Google Shape;388;p13"/>
            <p:cNvCxnSpPr/>
            <p:nvPr/>
          </p:nvCxnSpPr>
          <p:spPr>
            <a:xfrm rot="10800000">
              <a:off x="5953125" y="809625"/>
              <a:ext cx="2438400" cy="0"/>
            </a:xfrm>
            <a:prstGeom prst="straightConnector1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9" name="Google Shape;389;p13"/>
          <p:cNvSpPr txBox="1"/>
          <p:nvPr/>
        </p:nvSpPr>
        <p:spPr>
          <a:xfrm rot="-5400000">
            <a:off x="-76200" y="6374175"/>
            <a:ext cx="132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IBM Plex Serif Medium"/>
                <a:ea typeface="IBM Plex Serif Medium"/>
                <a:cs typeface="IBM Plex Serif Medium"/>
                <a:sym typeface="IBM Plex Serif Medium"/>
              </a:rPr>
              <a:t>Team:</a:t>
            </a:r>
            <a:endParaRPr sz="2100">
              <a:latin typeface="IBM Plex Serif Medium"/>
              <a:ea typeface="IBM Plex Serif Medium"/>
              <a:cs typeface="IBM Plex Serif Medium"/>
              <a:sym typeface="IBM Plex Serif Medium"/>
            </a:endParaRPr>
          </a:p>
        </p:txBody>
      </p:sp>
      <p:grpSp>
        <p:nvGrpSpPr>
          <p:cNvPr id="390" name="Google Shape;390;p13"/>
          <p:cNvGrpSpPr/>
          <p:nvPr/>
        </p:nvGrpSpPr>
        <p:grpSpPr>
          <a:xfrm>
            <a:off x="8696325" y="1047750"/>
            <a:ext cx="1676400" cy="4305300"/>
            <a:chOff x="8696325" y="1047750"/>
            <a:chExt cx="1676400" cy="4305300"/>
          </a:xfrm>
        </p:grpSpPr>
        <p:sp>
          <p:nvSpPr>
            <p:cNvPr id="391" name="Google Shape;391;p13"/>
            <p:cNvSpPr txBox="1"/>
            <p:nvPr/>
          </p:nvSpPr>
          <p:spPr>
            <a:xfrm>
              <a:off x="8696325" y="1047750"/>
              <a:ext cx="1676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latin typeface="IBM Plex Serif"/>
                  <a:ea typeface="IBM Plex Serif"/>
                  <a:cs typeface="IBM Plex Serif"/>
                  <a:sym typeface="IBM Plex Serif"/>
                </a:rPr>
                <a:t>1st Quarter:</a:t>
              </a:r>
              <a:endParaRPr sz="2100"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cxnSp>
          <p:nvCxnSpPr>
            <p:cNvPr id="392" name="Google Shape;392;p13"/>
            <p:cNvCxnSpPr/>
            <p:nvPr/>
          </p:nvCxnSpPr>
          <p:spPr>
            <a:xfrm>
              <a:off x="8696325" y="1905000"/>
              <a:ext cx="16668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13"/>
            <p:cNvCxnSpPr/>
            <p:nvPr/>
          </p:nvCxnSpPr>
          <p:spPr>
            <a:xfrm>
              <a:off x="8696325" y="3048000"/>
              <a:ext cx="16668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13"/>
            <p:cNvCxnSpPr/>
            <p:nvPr/>
          </p:nvCxnSpPr>
          <p:spPr>
            <a:xfrm>
              <a:off x="8696325" y="4210050"/>
              <a:ext cx="16668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13"/>
            <p:cNvCxnSpPr/>
            <p:nvPr/>
          </p:nvCxnSpPr>
          <p:spPr>
            <a:xfrm>
              <a:off x="8696325" y="5353050"/>
              <a:ext cx="16668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6" name="Google Shape;396;p13"/>
            <p:cNvSpPr txBox="1"/>
            <p:nvPr/>
          </p:nvSpPr>
          <p:spPr>
            <a:xfrm>
              <a:off x="8696325" y="2200275"/>
              <a:ext cx="1676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D77E3D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2nd</a:t>
              </a:r>
              <a:r>
                <a:rPr lang="ru" sz="2100">
                  <a:solidFill>
                    <a:srgbClr val="D77E3D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 Quarter:</a:t>
              </a:r>
              <a:endParaRPr sz="2100">
                <a:solidFill>
                  <a:srgbClr val="D77E3D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97" name="Google Shape;397;p13"/>
            <p:cNvSpPr txBox="1"/>
            <p:nvPr/>
          </p:nvSpPr>
          <p:spPr>
            <a:xfrm>
              <a:off x="8696325" y="3352800"/>
              <a:ext cx="1676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latin typeface="IBM Plex Serif"/>
                  <a:ea typeface="IBM Plex Serif"/>
                  <a:cs typeface="IBM Plex Serif"/>
                  <a:sym typeface="IBM Plex Serif"/>
                </a:rPr>
                <a:t>3rd</a:t>
              </a:r>
              <a:r>
                <a:rPr lang="ru" sz="2100">
                  <a:latin typeface="IBM Plex Serif"/>
                  <a:ea typeface="IBM Plex Serif"/>
                  <a:cs typeface="IBM Plex Serif"/>
                  <a:sym typeface="IBM Plex Serif"/>
                </a:rPr>
                <a:t> Quarter:</a:t>
              </a:r>
              <a:endParaRPr sz="2100"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8696325" y="4505325"/>
              <a:ext cx="1676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D77E3D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4th</a:t>
              </a:r>
              <a:r>
                <a:rPr lang="ru" sz="2100">
                  <a:solidFill>
                    <a:srgbClr val="D77E3D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 Quarter:</a:t>
              </a:r>
              <a:endParaRPr sz="2100">
                <a:solidFill>
                  <a:srgbClr val="D77E3D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</p:grpSp>
      <p:pic>
        <p:nvPicPr>
          <p:cNvPr id="399" name="Google Shape;399;p13"/>
          <p:cNvPicPr preferRelativeResize="0"/>
          <p:nvPr/>
        </p:nvPicPr>
        <p:blipFill rotWithShape="1">
          <a:blip r:embed="rId3">
            <a:alphaModFix/>
          </a:blip>
          <a:srcRect b="48631" l="0" r="35228" t="0"/>
          <a:stretch/>
        </p:blipFill>
        <p:spPr>
          <a:xfrm>
            <a:off x="8181975" y="5648325"/>
            <a:ext cx="2510025" cy="191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13"/>
          <p:cNvCxnSpPr/>
          <p:nvPr/>
        </p:nvCxnSpPr>
        <p:spPr>
          <a:xfrm>
            <a:off x="666750" y="1733550"/>
            <a:ext cx="0" cy="45912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