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"/>
      <p:regular r:id="rId7"/>
      <p:bold r:id="rId8"/>
      <p:italic r:id="rId9"/>
      <p:boldItalic r:id="rId10"/>
    </p:embeddedFont>
    <p:embeddedFont>
      <p:font typeface="Shadows Into Light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137">
          <p15:clr>
            <a:srgbClr val="A4A3A4"/>
          </p15:clr>
        </p15:guide>
        <p15:guide id="2" pos="2268">
          <p15:clr>
            <a:srgbClr val="A4A3A4"/>
          </p15:clr>
        </p15:guide>
        <p15:guide id="3" pos="340">
          <p15:clr>
            <a:srgbClr val="9AA0A6"/>
          </p15:clr>
        </p15:guide>
        <p15:guide id="4" pos="4422">
          <p15:clr>
            <a:srgbClr val="9AA0A6"/>
          </p15:clr>
        </p15:guide>
        <p15:guide id="5" orient="horz" pos="476">
          <p15:clr>
            <a:srgbClr val="9AA0A6"/>
          </p15:clr>
        </p15:guide>
        <p15:guide id="6" orient="horz" pos="6100">
          <p15:clr>
            <a:srgbClr val="9AA0A6"/>
          </p15:clr>
        </p15:guide>
        <p15:guide id="7" orient="horz" pos="1678">
          <p15:clr>
            <a:srgbClr val="9AA0A6"/>
          </p15:clr>
        </p15:guide>
        <p15:guide id="8" pos="2154">
          <p15:clr>
            <a:srgbClr val="9AA0A6"/>
          </p15:clr>
        </p15:guide>
        <p15:guide id="9" pos="2520">
          <p15:clr>
            <a:srgbClr val="9AA0A6"/>
          </p15:clr>
        </p15:guide>
        <p15:guide id="10" orient="horz" pos="44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37" orient="horz"/>
        <p:guide pos="2268"/>
        <p:guide pos="340"/>
        <p:guide pos="4422"/>
        <p:guide pos="476" orient="horz"/>
        <p:guide pos="6100" orient="horz"/>
        <p:guide pos="1678" orient="horz"/>
        <p:guide pos="2154"/>
        <p:guide pos="2520"/>
        <p:guide pos="445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hadowsIntoLight-regular.fntdata"/><Relationship Id="rId10" Type="http://schemas.openxmlformats.org/officeDocument/2006/relationships/font" Target="fonts/Rubi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9.png"/><Relationship Id="rId13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201" y="404186"/>
            <a:ext cx="6833598" cy="988362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36800" y="746475"/>
            <a:ext cx="54864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latin typeface="Shadows Into Light"/>
                <a:ea typeface="Shadows Into Light"/>
                <a:cs typeface="Shadows Into Light"/>
                <a:sym typeface="Shadows Into Light"/>
              </a:rPr>
              <a:t>MY CAMP</a:t>
            </a:r>
            <a:endParaRPr sz="70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latin typeface="Shadows Into Light"/>
                <a:ea typeface="Shadows Into Light"/>
                <a:cs typeface="Shadows Into Light"/>
                <a:sym typeface="Shadows Into Light"/>
              </a:rPr>
              <a:t>PACKING LIST</a:t>
            </a:r>
            <a:endParaRPr sz="70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000" y="1213188"/>
            <a:ext cx="586800" cy="515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3450" y="-12"/>
            <a:ext cx="1011600" cy="70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78925" y="0"/>
            <a:ext cx="1188000" cy="66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4200" y="902588"/>
            <a:ext cx="478800" cy="537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70000" y="9831375"/>
            <a:ext cx="1620000" cy="86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45650" y="9967763"/>
            <a:ext cx="432000" cy="72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32638" y="9820863"/>
            <a:ext cx="558000" cy="88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9988" y="2492538"/>
            <a:ext cx="720000" cy="89840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412400" y="2511600"/>
            <a:ext cx="2367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Shadows Into Light"/>
                <a:ea typeface="Shadows Into Light"/>
                <a:cs typeface="Shadows Into Light"/>
                <a:sym typeface="Shadows Into Light"/>
              </a:rPr>
              <a:t>Gear</a:t>
            </a:r>
            <a:endParaRPr sz="60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25700" y="3561850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Cooktop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5700" y="3868875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Fuel (Propane)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25700" y="417589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Matches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25700" y="448291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Family pot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5700" y="4789937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Skewers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25700" y="509695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Camp cups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25700" y="540397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Frying pan or griddle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25700" y="5710999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Knife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420000" y="3610000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420000" y="3917025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420000" y="422404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3420000" y="453106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3420000" y="4838087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3420000" y="514510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3420000" y="545212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3420000" y="5759149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873625" y="2511600"/>
            <a:ext cx="2367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Shadows Into Light"/>
                <a:ea typeface="Shadows Into Light"/>
                <a:cs typeface="Shadows Into Light"/>
                <a:sym typeface="Shadows Into Light"/>
              </a:rPr>
              <a:t>Kitchen</a:t>
            </a:r>
            <a:endParaRPr sz="60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886925" y="3561850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Kitchen cloths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886925" y="3868875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Food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886925" y="417589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Sugar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886925" y="448291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Tea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86925" y="4789937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Pancake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886925" y="509695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Ziploc bags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886925" y="540397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Frying pan or griddle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886925" y="5710999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Fuel (Propane)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843125" y="3610000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843125" y="3917025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843125" y="422404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843125" y="453106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843125" y="4838087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843125" y="514510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6843125" y="545212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6843125" y="5759149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937163" y="2426463"/>
            <a:ext cx="792000" cy="96066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/>
        </p:nvSpPr>
        <p:spPr>
          <a:xfrm>
            <a:off x="1412400" y="6243200"/>
            <a:ext cx="2367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Shadows Into Light"/>
                <a:ea typeface="Shadows Into Light"/>
                <a:cs typeface="Shadows Into Light"/>
                <a:sym typeface="Shadows Into Light"/>
              </a:rPr>
              <a:t>Tent</a:t>
            </a:r>
            <a:endParaRPr sz="60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25700" y="7293450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Inflatable mattresses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5700" y="7600475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Sleeping bags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25700" y="790749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Pillows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25700" y="821451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Bug repellent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25700" y="8521537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Books/Kindle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25700" y="882855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Underwear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25700" y="913557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Quick dry outfits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25700" y="9442599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Socks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3420000" y="7341600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3420000" y="7648625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3420000" y="795564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3420000" y="826266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3420000" y="8569687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3420000" y="887670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3420000" y="918372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3420000" y="9490749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4873625" y="6243200"/>
            <a:ext cx="2367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Shadows Into Light"/>
                <a:ea typeface="Shadows Into Light"/>
                <a:cs typeface="Shadows Into Light"/>
                <a:sym typeface="Shadows Into Light"/>
              </a:rPr>
              <a:t>Fun</a:t>
            </a:r>
            <a:endParaRPr sz="60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886925" y="7293450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Glow sticks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3886925" y="7600475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S’mores kit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3886925" y="790749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Hula hoops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886925" y="8214516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Guitar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886925" y="8521537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Song book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3886925" y="882855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Ghost stories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886925" y="9135578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Glow frisbee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3886925" y="9442599"/>
            <a:ext cx="2880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ubik"/>
                <a:ea typeface="Rubik"/>
                <a:cs typeface="Rubik"/>
                <a:sym typeface="Rubik"/>
              </a:rPr>
              <a:t>Juggling balls</a:t>
            </a:r>
            <a:endParaRPr sz="18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6843125" y="7341600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6843125" y="7648625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6843125" y="795564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6843125" y="8262666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6843125" y="8569687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6843125" y="887670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6843125" y="9183728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6843125" y="9490749"/>
            <a:ext cx="180900" cy="18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50000" y="6211451"/>
            <a:ext cx="1053230" cy="86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965738" y="6133925"/>
            <a:ext cx="864000" cy="93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