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Boogaloo"/>
      <p:regular r:id="rId7"/>
    </p:embeddedFont>
    <p:embeddedFont>
      <p:font typeface="Bubblegum Sans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  <p15:guide id="3" pos="51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  <p:guide pos="5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oogaloo-regular.fntdata"/><Relationship Id="rId8" Type="http://schemas.openxmlformats.org/officeDocument/2006/relationships/font" Target="fonts/Bubblegum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5740" l="0" r="0" t="0"/>
          <a:stretch/>
        </p:blipFill>
        <p:spPr>
          <a:xfrm>
            <a:off x="-1" y="1"/>
            <a:ext cx="7560001" cy="106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57725" y="357725"/>
            <a:ext cx="6856500" cy="8002500"/>
          </a:xfrm>
          <a:prstGeom prst="rect">
            <a:avLst/>
          </a:prstGeom>
          <a:solidFill>
            <a:srgbClr val="241B17">
              <a:alpha val="797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 rot="-559056">
            <a:off x="397891" y="7738082"/>
            <a:ext cx="2522247" cy="2638306"/>
            <a:chOff x="165907" y="7823570"/>
            <a:chExt cx="2484000" cy="2598300"/>
          </a:xfrm>
        </p:grpSpPr>
        <p:sp>
          <p:nvSpPr>
            <p:cNvPr id="57" name="Google Shape;57;p13"/>
            <p:cNvSpPr/>
            <p:nvPr/>
          </p:nvSpPr>
          <p:spPr>
            <a:xfrm>
              <a:off x="165907" y="7823570"/>
              <a:ext cx="2484000" cy="259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8" name="Google Shape;58;p13"/>
            <p:cNvPicPr preferRelativeResize="0"/>
            <p:nvPr/>
          </p:nvPicPr>
          <p:blipFill rotWithShape="1">
            <a:blip r:embed="rId4">
              <a:alphaModFix/>
            </a:blip>
            <a:srcRect b="15143" l="0" r="0" t="15136"/>
            <a:stretch/>
          </p:blipFill>
          <p:spPr>
            <a:xfrm>
              <a:off x="278575" y="7936275"/>
              <a:ext cx="2258627" cy="20995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" name="Google Shape;59;p13"/>
          <p:cNvGrpSpPr/>
          <p:nvPr/>
        </p:nvGrpSpPr>
        <p:grpSpPr>
          <a:xfrm rot="602349">
            <a:off x="4643356" y="7748135"/>
            <a:ext cx="2486551" cy="2608476"/>
            <a:chOff x="3103827" y="5193487"/>
            <a:chExt cx="2484000" cy="2605800"/>
          </a:xfrm>
        </p:grpSpPr>
        <p:sp>
          <p:nvSpPr>
            <p:cNvPr id="60" name="Google Shape;60;p13"/>
            <p:cNvSpPr/>
            <p:nvPr/>
          </p:nvSpPr>
          <p:spPr>
            <a:xfrm>
              <a:off x="3103827" y="5193487"/>
              <a:ext cx="2484000" cy="2605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1" name="Google Shape;61;p13"/>
            <p:cNvPicPr preferRelativeResize="0"/>
            <p:nvPr/>
          </p:nvPicPr>
          <p:blipFill rotWithShape="1">
            <a:blip r:embed="rId5">
              <a:alphaModFix/>
            </a:blip>
            <a:srcRect b="8947" l="0" r="0" t="29430"/>
            <a:stretch/>
          </p:blipFill>
          <p:spPr>
            <a:xfrm>
              <a:off x="3210150" y="5312875"/>
              <a:ext cx="2271350" cy="2099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13"/>
          <p:cNvSpPr/>
          <p:nvPr/>
        </p:nvSpPr>
        <p:spPr>
          <a:xfrm>
            <a:off x="2532050" y="7884425"/>
            <a:ext cx="2496300" cy="263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rotWithShape="0" algn="bl">
              <a:srgbClr val="000000">
                <a:alpha val="529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6">
            <a:alphaModFix/>
          </a:blip>
          <a:srcRect b="0" l="0" r="0" t="25650"/>
          <a:stretch/>
        </p:blipFill>
        <p:spPr>
          <a:xfrm>
            <a:off x="2645288" y="7997679"/>
            <a:ext cx="2269693" cy="210983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1279950" y="486900"/>
            <a:ext cx="50001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500">
                <a:solidFill>
                  <a:srgbClr val="F3C072"/>
                </a:solidFill>
                <a:latin typeface="Boogaloo"/>
                <a:ea typeface="Boogaloo"/>
                <a:cs typeface="Boogaloo"/>
                <a:sym typeface="Boogaloo"/>
              </a:rPr>
              <a:t>Autumn Bucket list</a:t>
            </a:r>
            <a:endParaRPr sz="5500">
              <a:solidFill>
                <a:srgbClr val="F3C072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0098" y="704450"/>
            <a:ext cx="458425" cy="48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6281997" y="704450"/>
            <a:ext cx="458425" cy="4800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/>
          <p:nvPr/>
        </p:nvSpPr>
        <p:spPr>
          <a:xfrm>
            <a:off x="857850" y="1725650"/>
            <a:ext cx="192000" cy="1920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189125" y="1673800"/>
            <a:ext cx="259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Shop on Black Friday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857850" y="2393897"/>
            <a:ext cx="192000" cy="1920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1189125" y="2342047"/>
            <a:ext cx="259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Make a Gratitude Journal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857850" y="3062144"/>
            <a:ext cx="192000" cy="1920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1189125" y="3010294"/>
            <a:ext cx="259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Watch the Macy’s Day Parade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857850" y="3730391"/>
            <a:ext cx="192000" cy="1920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1189125" y="3678541"/>
            <a:ext cx="259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Make a Gratitude Journal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857850" y="4398638"/>
            <a:ext cx="192000" cy="1920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1189125" y="4346788"/>
            <a:ext cx="259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Make a Scarecrow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857850" y="5066885"/>
            <a:ext cx="192000" cy="1920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1189125" y="5015035"/>
            <a:ext cx="259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Jump into a Pile of Leaves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857850" y="5735132"/>
            <a:ext cx="192000" cy="1920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1189125" y="5683282"/>
            <a:ext cx="259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Knit a Scarf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857850" y="6403379"/>
            <a:ext cx="192000" cy="1920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1189125" y="6351529"/>
            <a:ext cx="259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Sip Warm Apple Cider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857850" y="7078250"/>
            <a:ext cx="192000" cy="1920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1189125" y="7019775"/>
            <a:ext cx="259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Go on a Hay Ride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4143624" y="1725650"/>
            <a:ext cx="192000" cy="1920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4474899" y="1673800"/>
            <a:ext cx="259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Complete an Autumn Craft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4143624" y="2393897"/>
            <a:ext cx="192000" cy="1920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4474899" y="2342047"/>
            <a:ext cx="259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Throw a </a:t>
            </a: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Friendsgiving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4143624" y="3062144"/>
            <a:ext cx="192000" cy="1920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4474899" y="3010294"/>
            <a:ext cx="259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Bake Pumpkin Bread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4143624" y="3730391"/>
            <a:ext cx="192000" cy="1920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474899" y="3678541"/>
            <a:ext cx="259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Perfect a Soup Recipe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4143624" y="4398638"/>
            <a:ext cx="192000" cy="1920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4474899" y="4346788"/>
            <a:ext cx="259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Roast Chestnuts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4143624" y="5066885"/>
            <a:ext cx="192000" cy="1920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4474899" y="5015035"/>
            <a:ext cx="259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Plant Fall Flowers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4143624" y="5735132"/>
            <a:ext cx="192000" cy="1920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4474899" y="5683282"/>
            <a:ext cx="259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Take a Fall Foliage Drive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4143624" y="6403379"/>
            <a:ext cx="192000" cy="1920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4474899" y="6351529"/>
            <a:ext cx="259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Attend a Fall Festival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4143624" y="7078250"/>
            <a:ext cx="192000" cy="1920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4474899" y="7019775"/>
            <a:ext cx="259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Get Lost in a Corn Maze</a:t>
            </a:r>
            <a:endParaRPr sz="1800">
              <a:solidFill>
                <a:schemeClr val="lt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