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mfortaa Light"/>
      <p:regular r:id="rId7"/>
      <p:bold r:id="rId8"/>
    </p:embeddedFont>
    <p:embeddedFont>
      <p:font typeface="Amatic SC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AmaticS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maticS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Light-regular.fntdata"/><Relationship Id="rId8" Type="http://schemas.openxmlformats.org/officeDocument/2006/relationships/font" Target="fonts/Comfortaa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image" Target="../media/image2.png"/><Relationship Id="rId13" Type="http://schemas.openxmlformats.org/officeDocument/2006/relationships/image" Target="../media/image10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7.png"/><Relationship Id="rId15" Type="http://schemas.openxmlformats.org/officeDocument/2006/relationships/image" Target="../media/image13.png"/><Relationship Id="rId14" Type="http://schemas.openxmlformats.org/officeDocument/2006/relationships/image" Target="../media/image9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5.png"/><Relationship Id="rId8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BF5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775" y="47416"/>
            <a:ext cx="7298801" cy="389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9625" y="8118728"/>
            <a:ext cx="6832424" cy="254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25700" l="-22624" r="0" t="0"/>
          <a:stretch/>
        </p:blipFill>
        <p:spPr>
          <a:xfrm>
            <a:off x="-534600" y="9736850"/>
            <a:ext cx="2752799" cy="113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25848" y="7073500"/>
            <a:ext cx="1996600" cy="2756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39539" y="2030801"/>
            <a:ext cx="996275" cy="68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966671" y="-178258"/>
            <a:ext cx="2323625" cy="166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582479" y="2500137"/>
            <a:ext cx="2119401" cy="192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64700" y="3107345"/>
            <a:ext cx="2962075" cy="5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1128750" y="525450"/>
            <a:ext cx="53025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5600">
                <a:solidFill>
                  <a:srgbClr val="AAD1E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Music</a:t>
            </a:r>
            <a:endParaRPr sz="5600">
              <a:solidFill>
                <a:srgbClr val="AAD1E1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AAD1E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Lesson Plan</a:t>
            </a:r>
            <a:endParaRPr sz="5600">
              <a:solidFill>
                <a:srgbClr val="AAD1E1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17066" y="3242700"/>
            <a:ext cx="854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ECA4A4"/>
                </a:solidFill>
                <a:latin typeface="Amatic SC"/>
                <a:ea typeface="Amatic SC"/>
                <a:cs typeface="Amatic SC"/>
                <a:sym typeface="Amatic SC"/>
              </a:rPr>
              <a:t>Name</a:t>
            </a:r>
            <a:endParaRPr b="1" sz="1600">
              <a:solidFill>
                <a:srgbClr val="ECA4A4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59525" y="3107345"/>
            <a:ext cx="2962075" cy="5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4311891" y="3242700"/>
            <a:ext cx="854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ECA4A4"/>
                </a:solidFill>
                <a:latin typeface="Amatic SC"/>
                <a:ea typeface="Amatic SC"/>
                <a:cs typeface="Amatic SC"/>
                <a:sym typeface="Amatic SC"/>
              </a:rPr>
              <a:t>Grade</a:t>
            </a:r>
            <a:endParaRPr b="1" sz="1600">
              <a:solidFill>
                <a:srgbClr val="ECA4A4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6721" y="4097275"/>
            <a:ext cx="1996600" cy="27564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" name="Google Shape;68;p13"/>
          <p:cNvGrpSpPr/>
          <p:nvPr/>
        </p:nvGrpSpPr>
        <p:grpSpPr>
          <a:xfrm>
            <a:off x="704246" y="4332650"/>
            <a:ext cx="1701550" cy="2353851"/>
            <a:chOff x="704975" y="4332650"/>
            <a:chExt cx="1701550" cy="2353851"/>
          </a:xfrm>
        </p:grpSpPr>
        <p:pic>
          <p:nvPicPr>
            <p:cNvPr id="69" name="Google Shape;69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704975" y="4543475"/>
              <a:ext cx="1701550" cy="21430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13"/>
            <p:cNvSpPr txBox="1"/>
            <p:nvPr/>
          </p:nvSpPr>
          <p:spPr>
            <a:xfrm>
              <a:off x="1166800" y="4332650"/>
              <a:ext cx="777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ECA4A4"/>
                  </a:solidFill>
                  <a:latin typeface="Amatic SC"/>
                  <a:ea typeface="Amatic SC"/>
                  <a:cs typeface="Amatic SC"/>
                  <a:sym typeface="Amatic SC"/>
                </a:rPr>
                <a:t>Monday</a:t>
              </a:r>
              <a:endParaRPr b="1" sz="1600">
                <a:solidFill>
                  <a:srgbClr val="ECA4A4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pic>
        <p:nvPicPr>
          <p:cNvPr id="71" name="Google Shape;7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91284" y="4097275"/>
            <a:ext cx="1996600" cy="27564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2" name="Google Shape;72;p13"/>
          <p:cNvGrpSpPr/>
          <p:nvPr/>
        </p:nvGrpSpPr>
        <p:grpSpPr>
          <a:xfrm>
            <a:off x="2938809" y="4332650"/>
            <a:ext cx="1701550" cy="2353851"/>
            <a:chOff x="704975" y="4332650"/>
            <a:chExt cx="1701550" cy="2353851"/>
          </a:xfrm>
        </p:grpSpPr>
        <p:pic>
          <p:nvPicPr>
            <p:cNvPr id="73" name="Google Shape;73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704975" y="4543475"/>
              <a:ext cx="1701550" cy="21430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13"/>
            <p:cNvSpPr txBox="1"/>
            <p:nvPr/>
          </p:nvSpPr>
          <p:spPr>
            <a:xfrm>
              <a:off x="1166800" y="4332650"/>
              <a:ext cx="777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ECA4A4"/>
                  </a:solidFill>
                  <a:latin typeface="Amatic SC"/>
                  <a:ea typeface="Amatic SC"/>
                  <a:cs typeface="Amatic SC"/>
                  <a:sym typeface="Amatic SC"/>
                </a:rPr>
                <a:t>Tuesday</a:t>
              </a:r>
              <a:endParaRPr b="1" sz="1600">
                <a:solidFill>
                  <a:srgbClr val="ECA4A4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pic>
        <p:nvPicPr>
          <p:cNvPr id="75" name="Google Shape;75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25848" y="4097275"/>
            <a:ext cx="1996600" cy="27564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" name="Google Shape;76;p13"/>
          <p:cNvGrpSpPr/>
          <p:nvPr/>
        </p:nvGrpSpPr>
        <p:grpSpPr>
          <a:xfrm>
            <a:off x="5173373" y="4429875"/>
            <a:ext cx="1701550" cy="2256626"/>
            <a:chOff x="5173373" y="4429875"/>
            <a:chExt cx="1701550" cy="2256626"/>
          </a:xfrm>
        </p:grpSpPr>
        <p:pic>
          <p:nvPicPr>
            <p:cNvPr id="77" name="Google Shape;77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173373" y="4543475"/>
              <a:ext cx="1701550" cy="21430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Google Shape;78;p13"/>
            <p:cNvSpPr txBox="1"/>
            <p:nvPr/>
          </p:nvSpPr>
          <p:spPr>
            <a:xfrm>
              <a:off x="5637000" y="4429875"/>
              <a:ext cx="774300" cy="246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ECA4A4"/>
                  </a:solidFill>
                  <a:latin typeface="Amatic SC"/>
                  <a:ea typeface="Amatic SC"/>
                  <a:cs typeface="Amatic SC"/>
                  <a:sym typeface="Amatic SC"/>
                </a:rPr>
                <a:t>Wednesday</a:t>
              </a:r>
              <a:endParaRPr b="1" sz="1600">
                <a:solidFill>
                  <a:srgbClr val="ECA4A4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pic>
        <p:nvPicPr>
          <p:cNvPr id="79" name="Google Shape;7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6721" y="7073500"/>
            <a:ext cx="1996600" cy="27564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0" name="Google Shape;80;p13"/>
          <p:cNvGrpSpPr/>
          <p:nvPr/>
        </p:nvGrpSpPr>
        <p:grpSpPr>
          <a:xfrm>
            <a:off x="704246" y="7308875"/>
            <a:ext cx="1701550" cy="2353851"/>
            <a:chOff x="704975" y="4332650"/>
            <a:chExt cx="1701550" cy="2353851"/>
          </a:xfrm>
        </p:grpSpPr>
        <p:pic>
          <p:nvPicPr>
            <p:cNvPr id="81" name="Google Shape;81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704975" y="4543475"/>
              <a:ext cx="1701550" cy="21430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2" name="Google Shape;82;p13"/>
            <p:cNvSpPr txBox="1"/>
            <p:nvPr/>
          </p:nvSpPr>
          <p:spPr>
            <a:xfrm>
              <a:off x="1166800" y="4332650"/>
              <a:ext cx="777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ECA4A4"/>
                  </a:solidFill>
                  <a:latin typeface="Amatic SC"/>
                  <a:ea typeface="Amatic SC"/>
                  <a:cs typeface="Amatic SC"/>
                  <a:sym typeface="Amatic SC"/>
                </a:rPr>
                <a:t>Thursday</a:t>
              </a:r>
              <a:endParaRPr b="1" sz="1600">
                <a:solidFill>
                  <a:srgbClr val="ECA4A4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pic>
        <p:nvPicPr>
          <p:cNvPr id="83" name="Google Shape;8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91284" y="7073500"/>
            <a:ext cx="1996600" cy="27564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4" name="Google Shape;84;p13"/>
          <p:cNvGrpSpPr/>
          <p:nvPr/>
        </p:nvGrpSpPr>
        <p:grpSpPr>
          <a:xfrm>
            <a:off x="2938809" y="7308875"/>
            <a:ext cx="1701550" cy="2353851"/>
            <a:chOff x="704975" y="4332650"/>
            <a:chExt cx="1701550" cy="2353851"/>
          </a:xfrm>
        </p:grpSpPr>
        <p:pic>
          <p:nvPicPr>
            <p:cNvPr id="85" name="Google Shape;85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704975" y="4543475"/>
              <a:ext cx="1701550" cy="21430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Google Shape;86;p13"/>
            <p:cNvSpPr txBox="1"/>
            <p:nvPr/>
          </p:nvSpPr>
          <p:spPr>
            <a:xfrm>
              <a:off x="1166800" y="4332650"/>
              <a:ext cx="777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ECA4A4"/>
                  </a:solidFill>
                  <a:latin typeface="Amatic SC"/>
                  <a:ea typeface="Amatic SC"/>
                  <a:cs typeface="Amatic SC"/>
                  <a:sym typeface="Amatic SC"/>
                </a:rPr>
                <a:t>Friday</a:t>
              </a:r>
              <a:endParaRPr b="1" sz="1600">
                <a:solidFill>
                  <a:srgbClr val="ECA4A4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pic>
        <p:nvPicPr>
          <p:cNvPr id="87" name="Google Shape;87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107993" y="7332018"/>
            <a:ext cx="255594" cy="2463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5585250" y="7226375"/>
            <a:ext cx="877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ECA4A4"/>
                </a:solidFill>
                <a:latin typeface="Amatic SC"/>
                <a:ea typeface="Amatic SC"/>
                <a:cs typeface="Amatic SC"/>
                <a:sym typeface="Amatic SC"/>
              </a:rPr>
              <a:t>Objectives</a:t>
            </a:r>
            <a:endParaRPr b="1" sz="1600">
              <a:solidFill>
                <a:srgbClr val="ECA4A4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89" name="Google Shape;89;p13"/>
          <p:cNvGrpSpPr/>
          <p:nvPr/>
        </p:nvGrpSpPr>
        <p:grpSpPr>
          <a:xfrm>
            <a:off x="5290150" y="7843450"/>
            <a:ext cx="1472100" cy="1692625"/>
            <a:chOff x="5290150" y="7843450"/>
            <a:chExt cx="1472100" cy="1692625"/>
          </a:xfrm>
        </p:grpSpPr>
        <p:cxnSp>
          <p:nvCxnSpPr>
            <p:cNvPr id="90" name="Google Shape;90;p13"/>
            <p:cNvCxnSpPr/>
            <p:nvPr/>
          </p:nvCxnSpPr>
          <p:spPr>
            <a:xfrm>
              <a:off x="5290150" y="7843450"/>
              <a:ext cx="1472100" cy="0"/>
            </a:xfrm>
            <a:prstGeom prst="straightConnector1">
              <a:avLst/>
            </a:prstGeom>
            <a:noFill/>
            <a:ln cap="flat" cmpd="sng" w="19050">
              <a:solidFill>
                <a:srgbClr val="ECA4A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290150" y="8055028"/>
              <a:ext cx="1472100" cy="0"/>
            </a:xfrm>
            <a:prstGeom prst="straightConnector1">
              <a:avLst/>
            </a:prstGeom>
            <a:noFill/>
            <a:ln cap="flat" cmpd="sng" w="19050">
              <a:solidFill>
                <a:srgbClr val="ECA4A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5290150" y="8266606"/>
              <a:ext cx="1472100" cy="0"/>
            </a:xfrm>
            <a:prstGeom prst="straightConnector1">
              <a:avLst/>
            </a:prstGeom>
            <a:noFill/>
            <a:ln cap="flat" cmpd="sng" w="19050">
              <a:solidFill>
                <a:srgbClr val="ECA4A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290150" y="8478184"/>
              <a:ext cx="1472100" cy="0"/>
            </a:xfrm>
            <a:prstGeom prst="straightConnector1">
              <a:avLst/>
            </a:prstGeom>
            <a:noFill/>
            <a:ln cap="flat" cmpd="sng" w="19050">
              <a:solidFill>
                <a:srgbClr val="ECA4A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290150" y="8689763"/>
              <a:ext cx="1472100" cy="0"/>
            </a:xfrm>
            <a:prstGeom prst="straightConnector1">
              <a:avLst/>
            </a:prstGeom>
            <a:noFill/>
            <a:ln cap="flat" cmpd="sng" w="19050">
              <a:solidFill>
                <a:srgbClr val="ECA4A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290150" y="8901341"/>
              <a:ext cx="1472100" cy="0"/>
            </a:xfrm>
            <a:prstGeom prst="straightConnector1">
              <a:avLst/>
            </a:prstGeom>
            <a:noFill/>
            <a:ln cap="flat" cmpd="sng" w="19050">
              <a:solidFill>
                <a:srgbClr val="ECA4A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290150" y="9112919"/>
              <a:ext cx="1472100" cy="0"/>
            </a:xfrm>
            <a:prstGeom prst="straightConnector1">
              <a:avLst/>
            </a:prstGeom>
            <a:noFill/>
            <a:ln cap="flat" cmpd="sng" w="19050">
              <a:solidFill>
                <a:srgbClr val="ECA4A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5290150" y="9324497"/>
              <a:ext cx="1472100" cy="0"/>
            </a:xfrm>
            <a:prstGeom prst="straightConnector1">
              <a:avLst/>
            </a:prstGeom>
            <a:noFill/>
            <a:ln cap="flat" cmpd="sng" w="19050">
              <a:solidFill>
                <a:srgbClr val="ECA4A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5290150" y="9536075"/>
              <a:ext cx="1472100" cy="0"/>
            </a:xfrm>
            <a:prstGeom prst="straightConnector1">
              <a:avLst/>
            </a:prstGeom>
            <a:noFill/>
            <a:ln cap="flat" cmpd="sng" w="19050">
              <a:solidFill>
                <a:srgbClr val="ECA4A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99" name="Google Shape;99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854533" y="6335400"/>
            <a:ext cx="1434975" cy="435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98125" y="9612850"/>
            <a:ext cx="650850" cy="97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762091" y="9488200"/>
            <a:ext cx="174747" cy="252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Google Shape;102;p13"/>
          <p:cNvCxnSpPr/>
          <p:nvPr/>
        </p:nvCxnSpPr>
        <p:spPr>
          <a:xfrm>
            <a:off x="2718750" y="2593200"/>
            <a:ext cx="2122500" cy="0"/>
          </a:xfrm>
          <a:prstGeom prst="straightConnector1">
            <a:avLst/>
          </a:prstGeom>
          <a:noFill/>
          <a:ln cap="flat" cmpd="sng" w="28575">
            <a:solidFill>
              <a:srgbClr val="FAB73E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