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Source Sans Pro SemiBold"/>
      <p:regular r:id="rId7"/>
      <p:bold r:id="rId8"/>
      <p:italic r:id="rId9"/>
      <p:boldItalic r:id="rId10"/>
    </p:embeddedFont>
    <p:embeddedFont>
      <p:font typeface="Source Sans Pro Black"/>
      <p:bold r:id="rId11"/>
      <p:boldItalic r:id="rId12"/>
    </p:embeddedFont>
    <p:embeddedFont>
      <p:font typeface="Source Sans Pr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4422">
          <p15:clr>
            <a:srgbClr val="A4A3A4"/>
          </p15:clr>
        </p15:guide>
        <p15:guide id="3" pos="3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4422"/>
        <p:guide pos="3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SourceSansProBlack-bold.fntdata"/><Relationship Id="rId10" Type="http://schemas.openxmlformats.org/officeDocument/2006/relationships/font" Target="fonts/SourceSansProSemiBold-boldItalic.fntdata"/><Relationship Id="rId13" Type="http://schemas.openxmlformats.org/officeDocument/2006/relationships/font" Target="fonts/SourceSansPro-regular.fntdata"/><Relationship Id="rId12" Type="http://schemas.openxmlformats.org/officeDocument/2006/relationships/font" Target="fonts/SourceSansProBlack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SourceSansProSemiBold-italic.fntdata"/><Relationship Id="rId15" Type="http://schemas.openxmlformats.org/officeDocument/2006/relationships/font" Target="fonts/SourceSansPro-italic.fntdata"/><Relationship Id="rId14" Type="http://schemas.openxmlformats.org/officeDocument/2006/relationships/font" Target="fonts/SourceSansPro-bold.fntdata"/><Relationship Id="rId16" Type="http://schemas.openxmlformats.org/officeDocument/2006/relationships/font" Target="fonts/SourceSansPr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SourceSansProSemiBold-regular.fntdata"/><Relationship Id="rId8" Type="http://schemas.openxmlformats.org/officeDocument/2006/relationships/font" Target="fonts/SourceSansPro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183280"/>
            <a:ext cx="7560003" cy="2517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1081" y="0"/>
            <a:ext cx="4698920" cy="2156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oogle Shape;56;p13"/>
          <p:cNvGrpSpPr/>
          <p:nvPr/>
        </p:nvGrpSpPr>
        <p:grpSpPr>
          <a:xfrm>
            <a:off x="483624" y="304575"/>
            <a:ext cx="4299374" cy="1655352"/>
            <a:chOff x="483624" y="304575"/>
            <a:chExt cx="4299374" cy="1655352"/>
          </a:xfrm>
        </p:grpSpPr>
        <p:sp>
          <p:nvSpPr>
            <p:cNvPr id="57" name="Google Shape;57;p13"/>
            <p:cNvSpPr txBox="1"/>
            <p:nvPr/>
          </p:nvSpPr>
          <p:spPr>
            <a:xfrm>
              <a:off x="483624" y="304575"/>
              <a:ext cx="32328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6000">
                  <a:solidFill>
                    <a:srgbClr val="1D2623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Multiple</a:t>
              </a:r>
              <a:endParaRPr sz="6000">
                <a:solidFill>
                  <a:srgbClr val="1D2623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endParaRPr>
            </a:p>
          </p:txBody>
        </p:sp>
        <p:sp>
          <p:nvSpPr>
            <p:cNvPr id="58" name="Google Shape;58;p13"/>
            <p:cNvSpPr txBox="1"/>
            <p:nvPr/>
          </p:nvSpPr>
          <p:spPr>
            <a:xfrm>
              <a:off x="503499" y="1036527"/>
              <a:ext cx="42795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6000">
                  <a:solidFill>
                    <a:srgbClr val="E5C7AB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Choice Quiz</a:t>
              </a:r>
              <a:endParaRPr sz="6000">
                <a:solidFill>
                  <a:srgbClr val="E5C7AB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endParaRPr>
            </a:p>
          </p:txBody>
        </p:sp>
      </p:grpSp>
      <p:grpSp>
        <p:nvGrpSpPr>
          <p:cNvPr id="59" name="Google Shape;59;p13"/>
          <p:cNvGrpSpPr/>
          <p:nvPr/>
        </p:nvGrpSpPr>
        <p:grpSpPr>
          <a:xfrm>
            <a:off x="0" y="-12"/>
            <a:ext cx="5127400" cy="2046988"/>
            <a:chOff x="0" y="-12"/>
            <a:chExt cx="5127400" cy="2046988"/>
          </a:xfrm>
        </p:grpSpPr>
        <p:cxnSp>
          <p:nvCxnSpPr>
            <p:cNvPr id="60" name="Google Shape;60;p13"/>
            <p:cNvCxnSpPr/>
            <p:nvPr/>
          </p:nvCxnSpPr>
          <p:spPr>
            <a:xfrm>
              <a:off x="0" y="2046975"/>
              <a:ext cx="2742600" cy="0"/>
            </a:xfrm>
            <a:prstGeom prst="straightConnector1">
              <a:avLst/>
            </a:prstGeom>
            <a:noFill/>
            <a:ln cap="flat" cmpd="sng" w="28575">
              <a:solidFill>
                <a:srgbClr val="1D262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" name="Google Shape;61;p13"/>
            <p:cNvCxnSpPr/>
            <p:nvPr/>
          </p:nvCxnSpPr>
          <p:spPr>
            <a:xfrm>
              <a:off x="5127400" y="-12"/>
              <a:ext cx="0" cy="1768800"/>
            </a:xfrm>
            <a:prstGeom prst="straightConnector1">
              <a:avLst/>
            </a:prstGeom>
            <a:noFill/>
            <a:ln cap="flat" cmpd="sng" w="28575">
              <a:solidFill>
                <a:srgbClr val="1D262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" name="Google Shape;62;p13"/>
            <p:cNvCxnSpPr/>
            <p:nvPr/>
          </p:nvCxnSpPr>
          <p:spPr>
            <a:xfrm>
              <a:off x="5014775" y="-12"/>
              <a:ext cx="0" cy="1768800"/>
            </a:xfrm>
            <a:prstGeom prst="straightConnector1">
              <a:avLst/>
            </a:prstGeom>
            <a:noFill/>
            <a:ln cap="flat" cmpd="sng" w="76200">
              <a:solidFill>
                <a:srgbClr val="1D262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63" name="Google Shape;63;p13"/>
          <p:cNvGrpSpPr/>
          <p:nvPr/>
        </p:nvGrpSpPr>
        <p:grpSpPr>
          <a:xfrm>
            <a:off x="530025" y="2752525"/>
            <a:ext cx="6491975" cy="1295076"/>
            <a:chOff x="530025" y="2752525"/>
            <a:chExt cx="6491975" cy="1295076"/>
          </a:xfrm>
        </p:grpSpPr>
        <p:sp>
          <p:nvSpPr>
            <p:cNvPr id="64" name="Google Shape;64;p13"/>
            <p:cNvSpPr txBox="1"/>
            <p:nvPr/>
          </p:nvSpPr>
          <p:spPr>
            <a:xfrm>
              <a:off x="530025" y="2752525"/>
              <a:ext cx="64899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1D2623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Good self esteem helps you to have what around others?</a:t>
              </a:r>
              <a:endParaRPr b="1" sz="1800">
                <a:solidFill>
                  <a:srgbClr val="1D2623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65" name="Google Shape;65;p13"/>
            <p:cNvGrpSpPr/>
            <p:nvPr/>
          </p:nvGrpSpPr>
          <p:grpSpPr>
            <a:xfrm>
              <a:off x="530025" y="3189750"/>
              <a:ext cx="2079951" cy="277200"/>
              <a:chOff x="530025" y="3189750"/>
              <a:chExt cx="2079951" cy="277200"/>
            </a:xfrm>
          </p:grpSpPr>
          <p:sp>
            <p:nvSpPr>
              <p:cNvPr id="66" name="Google Shape;66;p13"/>
              <p:cNvSpPr txBox="1"/>
              <p:nvPr/>
            </p:nvSpPr>
            <p:spPr>
              <a:xfrm>
                <a:off x="530025" y="3189750"/>
                <a:ext cx="2979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800">
                    <a:solidFill>
                      <a:srgbClr val="1D2623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A.</a:t>
                </a:r>
                <a:endParaRPr b="1" sz="1800">
                  <a:solidFill>
                    <a:srgbClr val="1D2623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7" name="Google Shape;67;p13"/>
              <p:cNvSpPr txBox="1"/>
              <p:nvPr/>
            </p:nvSpPr>
            <p:spPr>
              <a:xfrm>
                <a:off x="947375" y="3205200"/>
                <a:ext cx="16626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600">
                    <a:solidFill>
                      <a:srgbClr val="1D2623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Confidence</a:t>
                </a:r>
                <a:endParaRPr sz="1600">
                  <a:solidFill>
                    <a:srgbClr val="1D2623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grpSp>
          <p:nvGrpSpPr>
            <p:cNvPr id="68" name="Google Shape;68;p13"/>
            <p:cNvGrpSpPr/>
            <p:nvPr/>
          </p:nvGrpSpPr>
          <p:grpSpPr>
            <a:xfrm>
              <a:off x="530025" y="3494476"/>
              <a:ext cx="2079951" cy="277200"/>
              <a:chOff x="530025" y="3189750"/>
              <a:chExt cx="2079951" cy="277200"/>
            </a:xfrm>
          </p:grpSpPr>
          <p:sp>
            <p:nvSpPr>
              <p:cNvPr id="69" name="Google Shape;69;p13"/>
              <p:cNvSpPr txBox="1"/>
              <p:nvPr/>
            </p:nvSpPr>
            <p:spPr>
              <a:xfrm>
                <a:off x="530025" y="3189750"/>
                <a:ext cx="2979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800">
                    <a:solidFill>
                      <a:srgbClr val="1D2623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B.</a:t>
                </a:r>
                <a:endParaRPr b="1" sz="1800">
                  <a:solidFill>
                    <a:srgbClr val="1D2623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70" name="Google Shape;70;p13"/>
              <p:cNvSpPr txBox="1"/>
              <p:nvPr/>
            </p:nvSpPr>
            <p:spPr>
              <a:xfrm>
                <a:off x="947375" y="3205200"/>
                <a:ext cx="16626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600">
                    <a:solidFill>
                      <a:srgbClr val="1D2623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Optimism</a:t>
                </a:r>
                <a:endParaRPr sz="1600">
                  <a:solidFill>
                    <a:srgbClr val="1D2623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grpSp>
          <p:nvGrpSpPr>
            <p:cNvPr id="71" name="Google Shape;71;p13"/>
            <p:cNvGrpSpPr/>
            <p:nvPr/>
          </p:nvGrpSpPr>
          <p:grpSpPr>
            <a:xfrm>
              <a:off x="3080475" y="3189750"/>
              <a:ext cx="2079951" cy="277200"/>
              <a:chOff x="530025" y="3189750"/>
              <a:chExt cx="2079951" cy="277200"/>
            </a:xfrm>
          </p:grpSpPr>
          <p:sp>
            <p:nvSpPr>
              <p:cNvPr id="72" name="Google Shape;72;p13"/>
              <p:cNvSpPr txBox="1"/>
              <p:nvPr/>
            </p:nvSpPr>
            <p:spPr>
              <a:xfrm>
                <a:off x="530025" y="3189750"/>
                <a:ext cx="2979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800">
                    <a:solidFill>
                      <a:srgbClr val="1D2623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C.</a:t>
                </a:r>
                <a:endParaRPr b="1" sz="1800">
                  <a:solidFill>
                    <a:srgbClr val="1D2623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73" name="Google Shape;73;p13"/>
              <p:cNvSpPr txBox="1"/>
              <p:nvPr/>
            </p:nvSpPr>
            <p:spPr>
              <a:xfrm>
                <a:off x="947375" y="3205200"/>
                <a:ext cx="16626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600">
                    <a:solidFill>
                      <a:srgbClr val="1D2623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Mood swings</a:t>
                </a:r>
                <a:endParaRPr sz="1600">
                  <a:solidFill>
                    <a:srgbClr val="1D2623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grpSp>
          <p:nvGrpSpPr>
            <p:cNvPr id="74" name="Google Shape;74;p13"/>
            <p:cNvGrpSpPr/>
            <p:nvPr/>
          </p:nvGrpSpPr>
          <p:grpSpPr>
            <a:xfrm>
              <a:off x="3080475" y="3494476"/>
              <a:ext cx="2079951" cy="277200"/>
              <a:chOff x="530025" y="3189750"/>
              <a:chExt cx="2079951" cy="277200"/>
            </a:xfrm>
          </p:grpSpPr>
          <p:sp>
            <p:nvSpPr>
              <p:cNvPr id="75" name="Google Shape;75;p13"/>
              <p:cNvSpPr txBox="1"/>
              <p:nvPr/>
            </p:nvSpPr>
            <p:spPr>
              <a:xfrm>
                <a:off x="530025" y="3189750"/>
                <a:ext cx="2979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800">
                    <a:solidFill>
                      <a:srgbClr val="1D2623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D.</a:t>
                </a:r>
                <a:endParaRPr b="1" sz="1800">
                  <a:solidFill>
                    <a:srgbClr val="1D2623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76" name="Google Shape;76;p13"/>
              <p:cNvSpPr txBox="1"/>
              <p:nvPr/>
            </p:nvSpPr>
            <p:spPr>
              <a:xfrm>
                <a:off x="947375" y="3205200"/>
                <a:ext cx="16626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600">
                    <a:solidFill>
                      <a:srgbClr val="1D2623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Self-Concept</a:t>
                </a:r>
                <a:endParaRPr sz="1600">
                  <a:solidFill>
                    <a:srgbClr val="1D2623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grpSp>
          <p:nvGrpSpPr>
            <p:cNvPr id="77" name="Google Shape;77;p13"/>
            <p:cNvGrpSpPr/>
            <p:nvPr/>
          </p:nvGrpSpPr>
          <p:grpSpPr>
            <a:xfrm>
              <a:off x="543200" y="3961475"/>
              <a:ext cx="6478800" cy="86126"/>
              <a:chOff x="543200" y="3961475"/>
              <a:chExt cx="6478800" cy="86126"/>
            </a:xfrm>
          </p:grpSpPr>
          <p:cxnSp>
            <p:nvCxnSpPr>
              <p:cNvPr id="78" name="Google Shape;78;p13"/>
              <p:cNvCxnSpPr/>
              <p:nvPr/>
            </p:nvCxnSpPr>
            <p:spPr>
              <a:xfrm>
                <a:off x="543200" y="3961475"/>
                <a:ext cx="64788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1D2623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9" name="Google Shape;79;p13"/>
              <p:cNvCxnSpPr/>
              <p:nvPr/>
            </p:nvCxnSpPr>
            <p:spPr>
              <a:xfrm>
                <a:off x="543200" y="4047601"/>
                <a:ext cx="6478800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1D2623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80" name="Google Shape;80;p13"/>
          <p:cNvGrpSpPr/>
          <p:nvPr/>
        </p:nvGrpSpPr>
        <p:grpSpPr>
          <a:xfrm>
            <a:off x="530025" y="4670325"/>
            <a:ext cx="6491975" cy="1573378"/>
            <a:chOff x="530025" y="4670325"/>
            <a:chExt cx="6491975" cy="1573378"/>
          </a:xfrm>
        </p:grpSpPr>
        <p:sp>
          <p:nvSpPr>
            <p:cNvPr id="81" name="Google Shape;81;p13"/>
            <p:cNvSpPr txBox="1"/>
            <p:nvPr/>
          </p:nvSpPr>
          <p:spPr>
            <a:xfrm>
              <a:off x="530025" y="4670325"/>
              <a:ext cx="64899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ru" sz="1800">
                  <a:solidFill>
                    <a:srgbClr val="1D2623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Having a positive attitude towards your future, means</a:t>
              </a:r>
              <a:endParaRPr b="1" sz="1800">
                <a:solidFill>
                  <a:srgbClr val="1D2623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1D2623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that you are...</a:t>
              </a:r>
              <a:endParaRPr b="1" sz="1800">
                <a:solidFill>
                  <a:srgbClr val="1D2623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82" name="Google Shape;82;p13"/>
            <p:cNvGrpSpPr/>
            <p:nvPr/>
          </p:nvGrpSpPr>
          <p:grpSpPr>
            <a:xfrm>
              <a:off x="530025" y="5385852"/>
              <a:ext cx="2079951" cy="277200"/>
              <a:chOff x="530025" y="3189750"/>
              <a:chExt cx="2079951" cy="277200"/>
            </a:xfrm>
          </p:grpSpPr>
          <p:sp>
            <p:nvSpPr>
              <p:cNvPr id="83" name="Google Shape;83;p13"/>
              <p:cNvSpPr txBox="1"/>
              <p:nvPr/>
            </p:nvSpPr>
            <p:spPr>
              <a:xfrm>
                <a:off x="530025" y="3189750"/>
                <a:ext cx="2979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800">
                    <a:solidFill>
                      <a:srgbClr val="1D2623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A.</a:t>
                </a:r>
                <a:endParaRPr b="1" sz="1800">
                  <a:solidFill>
                    <a:srgbClr val="1D2623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84" name="Google Shape;84;p13"/>
              <p:cNvSpPr txBox="1"/>
              <p:nvPr/>
            </p:nvSpPr>
            <p:spPr>
              <a:xfrm>
                <a:off x="947375" y="3205200"/>
                <a:ext cx="16626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600">
                    <a:solidFill>
                      <a:srgbClr val="1D2623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Resilient</a:t>
                </a:r>
                <a:endParaRPr sz="1600">
                  <a:solidFill>
                    <a:srgbClr val="1D2623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grpSp>
          <p:nvGrpSpPr>
            <p:cNvPr id="85" name="Google Shape;85;p13"/>
            <p:cNvGrpSpPr/>
            <p:nvPr/>
          </p:nvGrpSpPr>
          <p:grpSpPr>
            <a:xfrm>
              <a:off x="530025" y="5690579"/>
              <a:ext cx="2079951" cy="277200"/>
              <a:chOff x="530025" y="3189750"/>
              <a:chExt cx="2079951" cy="277200"/>
            </a:xfrm>
          </p:grpSpPr>
          <p:sp>
            <p:nvSpPr>
              <p:cNvPr id="86" name="Google Shape;86;p13"/>
              <p:cNvSpPr txBox="1"/>
              <p:nvPr/>
            </p:nvSpPr>
            <p:spPr>
              <a:xfrm>
                <a:off x="530025" y="3189750"/>
                <a:ext cx="2979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800">
                    <a:solidFill>
                      <a:srgbClr val="1D2623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B.</a:t>
                </a:r>
                <a:endParaRPr b="1" sz="1800">
                  <a:solidFill>
                    <a:srgbClr val="1D2623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87" name="Google Shape;87;p13"/>
              <p:cNvSpPr txBox="1"/>
              <p:nvPr/>
            </p:nvSpPr>
            <p:spPr>
              <a:xfrm>
                <a:off x="947375" y="3205200"/>
                <a:ext cx="16626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600">
                    <a:solidFill>
                      <a:srgbClr val="1D2623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Vibing</a:t>
                </a:r>
                <a:endParaRPr sz="1600">
                  <a:solidFill>
                    <a:srgbClr val="1D2623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grpSp>
          <p:nvGrpSpPr>
            <p:cNvPr id="88" name="Google Shape;88;p13"/>
            <p:cNvGrpSpPr/>
            <p:nvPr/>
          </p:nvGrpSpPr>
          <p:grpSpPr>
            <a:xfrm>
              <a:off x="3080475" y="5385852"/>
              <a:ext cx="2079951" cy="277200"/>
              <a:chOff x="530025" y="3189750"/>
              <a:chExt cx="2079951" cy="277200"/>
            </a:xfrm>
          </p:grpSpPr>
          <p:sp>
            <p:nvSpPr>
              <p:cNvPr id="89" name="Google Shape;89;p13"/>
              <p:cNvSpPr txBox="1"/>
              <p:nvPr/>
            </p:nvSpPr>
            <p:spPr>
              <a:xfrm>
                <a:off x="530025" y="3189750"/>
                <a:ext cx="2979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800">
                    <a:solidFill>
                      <a:srgbClr val="1D2623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C.</a:t>
                </a:r>
                <a:endParaRPr b="1" sz="1800">
                  <a:solidFill>
                    <a:srgbClr val="1D2623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90" name="Google Shape;90;p13"/>
              <p:cNvSpPr txBox="1"/>
              <p:nvPr/>
            </p:nvSpPr>
            <p:spPr>
              <a:xfrm>
                <a:off x="947375" y="3205200"/>
                <a:ext cx="16626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600">
                    <a:solidFill>
                      <a:srgbClr val="1D2623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Optimistic</a:t>
                </a:r>
                <a:endParaRPr sz="1600">
                  <a:solidFill>
                    <a:srgbClr val="1D2623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grpSp>
          <p:nvGrpSpPr>
            <p:cNvPr id="91" name="Google Shape;91;p13"/>
            <p:cNvGrpSpPr/>
            <p:nvPr/>
          </p:nvGrpSpPr>
          <p:grpSpPr>
            <a:xfrm>
              <a:off x="3080475" y="5690579"/>
              <a:ext cx="2079951" cy="277200"/>
              <a:chOff x="530025" y="3189750"/>
              <a:chExt cx="2079951" cy="277200"/>
            </a:xfrm>
          </p:grpSpPr>
          <p:sp>
            <p:nvSpPr>
              <p:cNvPr id="92" name="Google Shape;92;p13"/>
              <p:cNvSpPr txBox="1"/>
              <p:nvPr/>
            </p:nvSpPr>
            <p:spPr>
              <a:xfrm>
                <a:off x="530025" y="3189750"/>
                <a:ext cx="2979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800">
                    <a:solidFill>
                      <a:srgbClr val="1D2623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D.</a:t>
                </a:r>
                <a:endParaRPr b="1" sz="1800">
                  <a:solidFill>
                    <a:srgbClr val="1D2623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93" name="Google Shape;93;p13"/>
              <p:cNvSpPr txBox="1"/>
              <p:nvPr/>
            </p:nvSpPr>
            <p:spPr>
              <a:xfrm>
                <a:off x="947375" y="3205200"/>
                <a:ext cx="16626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600">
                    <a:solidFill>
                      <a:srgbClr val="1D2623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Confident</a:t>
                </a:r>
                <a:endParaRPr sz="1600">
                  <a:solidFill>
                    <a:srgbClr val="1D2623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grpSp>
          <p:nvGrpSpPr>
            <p:cNvPr id="94" name="Google Shape;94;p13"/>
            <p:cNvGrpSpPr/>
            <p:nvPr/>
          </p:nvGrpSpPr>
          <p:grpSpPr>
            <a:xfrm>
              <a:off x="543200" y="6157577"/>
              <a:ext cx="6478800" cy="86126"/>
              <a:chOff x="543200" y="3961475"/>
              <a:chExt cx="6478800" cy="86126"/>
            </a:xfrm>
          </p:grpSpPr>
          <p:cxnSp>
            <p:nvCxnSpPr>
              <p:cNvPr id="95" name="Google Shape;95;p13"/>
              <p:cNvCxnSpPr/>
              <p:nvPr/>
            </p:nvCxnSpPr>
            <p:spPr>
              <a:xfrm>
                <a:off x="543200" y="3961475"/>
                <a:ext cx="64788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1D2623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6" name="Google Shape;96;p13"/>
              <p:cNvCxnSpPr/>
              <p:nvPr/>
            </p:nvCxnSpPr>
            <p:spPr>
              <a:xfrm>
                <a:off x="543200" y="4047601"/>
                <a:ext cx="6478800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1D2623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97" name="Google Shape;97;p13"/>
          <p:cNvGrpSpPr/>
          <p:nvPr/>
        </p:nvGrpSpPr>
        <p:grpSpPr>
          <a:xfrm>
            <a:off x="530025" y="6863127"/>
            <a:ext cx="6491975" cy="1288452"/>
            <a:chOff x="530025" y="4955252"/>
            <a:chExt cx="6491975" cy="1288452"/>
          </a:xfrm>
        </p:grpSpPr>
        <p:sp>
          <p:nvSpPr>
            <p:cNvPr id="98" name="Google Shape;98;p13"/>
            <p:cNvSpPr txBox="1"/>
            <p:nvPr/>
          </p:nvSpPr>
          <p:spPr>
            <a:xfrm>
              <a:off x="530025" y="4955252"/>
              <a:ext cx="64899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1D2623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Self-awareness includes knowing about my...</a:t>
              </a:r>
              <a:endParaRPr b="1" sz="1800">
                <a:solidFill>
                  <a:srgbClr val="1D2623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99" name="Google Shape;99;p13"/>
            <p:cNvGrpSpPr/>
            <p:nvPr/>
          </p:nvGrpSpPr>
          <p:grpSpPr>
            <a:xfrm>
              <a:off x="530025" y="5385852"/>
              <a:ext cx="2079951" cy="277200"/>
              <a:chOff x="530025" y="3189750"/>
              <a:chExt cx="2079951" cy="277200"/>
            </a:xfrm>
          </p:grpSpPr>
          <p:sp>
            <p:nvSpPr>
              <p:cNvPr id="100" name="Google Shape;100;p13"/>
              <p:cNvSpPr txBox="1"/>
              <p:nvPr/>
            </p:nvSpPr>
            <p:spPr>
              <a:xfrm>
                <a:off x="530025" y="3189750"/>
                <a:ext cx="2979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800">
                    <a:solidFill>
                      <a:srgbClr val="1D2623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A.</a:t>
                </a:r>
                <a:endParaRPr b="1" sz="1800">
                  <a:solidFill>
                    <a:srgbClr val="1D2623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01" name="Google Shape;101;p13"/>
              <p:cNvSpPr txBox="1"/>
              <p:nvPr/>
            </p:nvSpPr>
            <p:spPr>
              <a:xfrm>
                <a:off x="947375" y="3205200"/>
                <a:ext cx="16626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600">
                    <a:solidFill>
                      <a:srgbClr val="1D2623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Strengths</a:t>
                </a:r>
                <a:endParaRPr sz="1600">
                  <a:solidFill>
                    <a:srgbClr val="1D2623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grpSp>
          <p:nvGrpSpPr>
            <p:cNvPr id="102" name="Google Shape;102;p13"/>
            <p:cNvGrpSpPr/>
            <p:nvPr/>
          </p:nvGrpSpPr>
          <p:grpSpPr>
            <a:xfrm>
              <a:off x="530025" y="5690579"/>
              <a:ext cx="2079951" cy="277200"/>
              <a:chOff x="530025" y="3189750"/>
              <a:chExt cx="2079951" cy="277200"/>
            </a:xfrm>
          </p:grpSpPr>
          <p:sp>
            <p:nvSpPr>
              <p:cNvPr id="103" name="Google Shape;103;p13"/>
              <p:cNvSpPr txBox="1"/>
              <p:nvPr/>
            </p:nvSpPr>
            <p:spPr>
              <a:xfrm>
                <a:off x="530025" y="3189750"/>
                <a:ext cx="2979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800">
                    <a:solidFill>
                      <a:srgbClr val="1D2623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B.</a:t>
                </a:r>
                <a:endParaRPr b="1" sz="1800">
                  <a:solidFill>
                    <a:srgbClr val="1D2623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04" name="Google Shape;104;p13"/>
              <p:cNvSpPr txBox="1"/>
              <p:nvPr/>
            </p:nvSpPr>
            <p:spPr>
              <a:xfrm>
                <a:off x="947375" y="3205200"/>
                <a:ext cx="16626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600">
                    <a:solidFill>
                      <a:srgbClr val="1D2623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weaknesses</a:t>
                </a:r>
                <a:endParaRPr sz="1600">
                  <a:solidFill>
                    <a:srgbClr val="1D2623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grpSp>
          <p:nvGrpSpPr>
            <p:cNvPr id="105" name="Google Shape;105;p13"/>
            <p:cNvGrpSpPr/>
            <p:nvPr/>
          </p:nvGrpSpPr>
          <p:grpSpPr>
            <a:xfrm>
              <a:off x="3080475" y="5385852"/>
              <a:ext cx="2079951" cy="277200"/>
              <a:chOff x="530025" y="3189750"/>
              <a:chExt cx="2079951" cy="277200"/>
            </a:xfrm>
          </p:grpSpPr>
          <p:sp>
            <p:nvSpPr>
              <p:cNvPr id="106" name="Google Shape;106;p13"/>
              <p:cNvSpPr txBox="1"/>
              <p:nvPr/>
            </p:nvSpPr>
            <p:spPr>
              <a:xfrm>
                <a:off x="530025" y="3189750"/>
                <a:ext cx="2979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800">
                    <a:solidFill>
                      <a:srgbClr val="1D2623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C.</a:t>
                </a:r>
                <a:endParaRPr b="1" sz="1800">
                  <a:solidFill>
                    <a:srgbClr val="1D2623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07" name="Google Shape;107;p13"/>
              <p:cNvSpPr txBox="1"/>
              <p:nvPr/>
            </p:nvSpPr>
            <p:spPr>
              <a:xfrm>
                <a:off x="947375" y="3205200"/>
                <a:ext cx="16626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600">
                    <a:solidFill>
                      <a:srgbClr val="1D2623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Hobbies</a:t>
                </a:r>
                <a:endParaRPr sz="1600">
                  <a:solidFill>
                    <a:srgbClr val="1D2623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grpSp>
          <p:nvGrpSpPr>
            <p:cNvPr id="108" name="Google Shape;108;p13"/>
            <p:cNvGrpSpPr/>
            <p:nvPr/>
          </p:nvGrpSpPr>
          <p:grpSpPr>
            <a:xfrm>
              <a:off x="3080475" y="5690579"/>
              <a:ext cx="2079951" cy="277200"/>
              <a:chOff x="530025" y="3189750"/>
              <a:chExt cx="2079951" cy="277200"/>
            </a:xfrm>
          </p:grpSpPr>
          <p:sp>
            <p:nvSpPr>
              <p:cNvPr id="109" name="Google Shape;109;p13"/>
              <p:cNvSpPr txBox="1"/>
              <p:nvPr/>
            </p:nvSpPr>
            <p:spPr>
              <a:xfrm>
                <a:off x="530025" y="3189750"/>
                <a:ext cx="2979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800">
                    <a:solidFill>
                      <a:srgbClr val="1D2623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D.</a:t>
                </a:r>
                <a:endParaRPr b="1" sz="1800">
                  <a:solidFill>
                    <a:srgbClr val="1D2623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10" name="Google Shape;110;p13"/>
              <p:cNvSpPr txBox="1"/>
              <p:nvPr/>
            </p:nvSpPr>
            <p:spPr>
              <a:xfrm>
                <a:off x="947375" y="3205200"/>
                <a:ext cx="16626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600">
                    <a:solidFill>
                      <a:srgbClr val="1D2623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All of the above</a:t>
                </a:r>
                <a:endParaRPr sz="1600">
                  <a:solidFill>
                    <a:srgbClr val="1D2623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grpSp>
          <p:nvGrpSpPr>
            <p:cNvPr id="111" name="Google Shape;111;p13"/>
            <p:cNvGrpSpPr/>
            <p:nvPr/>
          </p:nvGrpSpPr>
          <p:grpSpPr>
            <a:xfrm>
              <a:off x="543200" y="6157577"/>
              <a:ext cx="6478800" cy="86126"/>
              <a:chOff x="543200" y="3961475"/>
              <a:chExt cx="6478800" cy="86126"/>
            </a:xfrm>
          </p:grpSpPr>
          <p:cxnSp>
            <p:nvCxnSpPr>
              <p:cNvPr id="112" name="Google Shape;112;p13"/>
              <p:cNvCxnSpPr/>
              <p:nvPr/>
            </p:nvCxnSpPr>
            <p:spPr>
              <a:xfrm>
                <a:off x="543200" y="3961475"/>
                <a:ext cx="64788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1D2623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3" name="Google Shape;113;p13"/>
              <p:cNvCxnSpPr/>
              <p:nvPr/>
            </p:nvCxnSpPr>
            <p:spPr>
              <a:xfrm>
                <a:off x="543200" y="4047601"/>
                <a:ext cx="6478800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1D2623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114" name="Google Shape;114;p13"/>
          <p:cNvGrpSpPr/>
          <p:nvPr/>
        </p:nvGrpSpPr>
        <p:grpSpPr>
          <a:xfrm>
            <a:off x="530025" y="8757753"/>
            <a:ext cx="6491975" cy="1288452"/>
            <a:chOff x="530025" y="4955252"/>
            <a:chExt cx="6491975" cy="1288452"/>
          </a:xfrm>
        </p:grpSpPr>
        <p:sp>
          <p:nvSpPr>
            <p:cNvPr id="115" name="Google Shape;115;p13"/>
            <p:cNvSpPr txBox="1"/>
            <p:nvPr/>
          </p:nvSpPr>
          <p:spPr>
            <a:xfrm>
              <a:off x="530025" y="4955252"/>
              <a:ext cx="64899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1D2623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What is a “Need”?</a:t>
              </a:r>
              <a:endParaRPr b="1" sz="1800">
                <a:solidFill>
                  <a:srgbClr val="1D2623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116" name="Google Shape;116;p13"/>
            <p:cNvGrpSpPr/>
            <p:nvPr/>
          </p:nvGrpSpPr>
          <p:grpSpPr>
            <a:xfrm>
              <a:off x="530025" y="5385852"/>
              <a:ext cx="2079951" cy="277200"/>
              <a:chOff x="530025" y="3189750"/>
              <a:chExt cx="2079951" cy="277200"/>
            </a:xfrm>
          </p:grpSpPr>
          <p:sp>
            <p:nvSpPr>
              <p:cNvPr id="117" name="Google Shape;117;p13"/>
              <p:cNvSpPr txBox="1"/>
              <p:nvPr/>
            </p:nvSpPr>
            <p:spPr>
              <a:xfrm>
                <a:off x="530025" y="3189750"/>
                <a:ext cx="2979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800">
                    <a:solidFill>
                      <a:srgbClr val="1D2623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A.</a:t>
                </a:r>
                <a:endParaRPr b="1" sz="1800">
                  <a:solidFill>
                    <a:srgbClr val="1D2623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18" name="Google Shape;118;p13"/>
              <p:cNvSpPr txBox="1"/>
              <p:nvPr/>
            </p:nvSpPr>
            <p:spPr>
              <a:xfrm>
                <a:off x="947375" y="3205200"/>
                <a:ext cx="16626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600">
                    <a:solidFill>
                      <a:srgbClr val="1D2623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A boat</a:t>
                </a:r>
                <a:endParaRPr sz="1600">
                  <a:solidFill>
                    <a:srgbClr val="1D2623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grpSp>
          <p:nvGrpSpPr>
            <p:cNvPr id="119" name="Google Shape;119;p13"/>
            <p:cNvGrpSpPr/>
            <p:nvPr/>
          </p:nvGrpSpPr>
          <p:grpSpPr>
            <a:xfrm>
              <a:off x="530025" y="5690579"/>
              <a:ext cx="2079951" cy="277200"/>
              <a:chOff x="530025" y="3189750"/>
              <a:chExt cx="2079951" cy="277200"/>
            </a:xfrm>
          </p:grpSpPr>
          <p:sp>
            <p:nvSpPr>
              <p:cNvPr id="120" name="Google Shape;120;p13"/>
              <p:cNvSpPr txBox="1"/>
              <p:nvPr/>
            </p:nvSpPr>
            <p:spPr>
              <a:xfrm>
                <a:off x="530025" y="3189750"/>
                <a:ext cx="2979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800">
                    <a:solidFill>
                      <a:srgbClr val="1D2623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B.</a:t>
                </a:r>
                <a:endParaRPr b="1" sz="1800">
                  <a:solidFill>
                    <a:srgbClr val="1D2623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1" name="Google Shape;121;p13"/>
              <p:cNvSpPr txBox="1"/>
              <p:nvPr/>
            </p:nvSpPr>
            <p:spPr>
              <a:xfrm>
                <a:off x="947375" y="3205200"/>
                <a:ext cx="16626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600">
                    <a:solidFill>
                      <a:srgbClr val="1D2623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Flowers</a:t>
                </a:r>
                <a:endParaRPr sz="1600">
                  <a:solidFill>
                    <a:srgbClr val="1D2623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grpSp>
          <p:nvGrpSpPr>
            <p:cNvPr id="122" name="Google Shape;122;p13"/>
            <p:cNvGrpSpPr/>
            <p:nvPr/>
          </p:nvGrpSpPr>
          <p:grpSpPr>
            <a:xfrm>
              <a:off x="3080475" y="5385852"/>
              <a:ext cx="2079951" cy="277200"/>
              <a:chOff x="530025" y="3189750"/>
              <a:chExt cx="2079951" cy="277200"/>
            </a:xfrm>
          </p:grpSpPr>
          <p:sp>
            <p:nvSpPr>
              <p:cNvPr id="123" name="Google Shape;123;p13"/>
              <p:cNvSpPr txBox="1"/>
              <p:nvPr/>
            </p:nvSpPr>
            <p:spPr>
              <a:xfrm>
                <a:off x="530025" y="3189750"/>
                <a:ext cx="2979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800">
                    <a:solidFill>
                      <a:srgbClr val="1D2623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C.</a:t>
                </a:r>
                <a:endParaRPr b="1" sz="1800">
                  <a:solidFill>
                    <a:srgbClr val="1D2623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4" name="Google Shape;124;p13"/>
              <p:cNvSpPr txBox="1"/>
              <p:nvPr/>
            </p:nvSpPr>
            <p:spPr>
              <a:xfrm>
                <a:off x="947375" y="3205200"/>
                <a:ext cx="16626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600">
                    <a:solidFill>
                      <a:srgbClr val="1D2623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Food</a:t>
                </a:r>
                <a:endParaRPr sz="1600">
                  <a:solidFill>
                    <a:srgbClr val="1D2623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grpSp>
          <p:nvGrpSpPr>
            <p:cNvPr id="125" name="Google Shape;125;p13"/>
            <p:cNvGrpSpPr/>
            <p:nvPr/>
          </p:nvGrpSpPr>
          <p:grpSpPr>
            <a:xfrm>
              <a:off x="3080475" y="5690579"/>
              <a:ext cx="2079951" cy="277200"/>
              <a:chOff x="530025" y="3189750"/>
              <a:chExt cx="2079951" cy="277200"/>
            </a:xfrm>
          </p:grpSpPr>
          <p:sp>
            <p:nvSpPr>
              <p:cNvPr id="126" name="Google Shape;126;p13"/>
              <p:cNvSpPr txBox="1"/>
              <p:nvPr/>
            </p:nvSpPr>
            <p:spPr>
              <a:xfrm>
                <a:off x="530025" y="3189750"/>
                <a:ext cx="2979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800">
                    <a:solidFill>
                      <a:srgbClr val="1D2623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D.</a:t>
                </a:r>
                <a:endParaRPr b="1" sz="1800">
                  <a:solidFill>
                    <a:srgbClr val="1D2623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7" name="Google Shape;127;p13"/>
              <p:cNvSpPr txBox="1"/>
              <p:nvPr/>
            </p:nvSpPr>
            <p:spPr>
              <a:xfrm>
                <a:off x="947375" y="3205200"/>
                <a:ext cx="16626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600">
                    <a:solidFill>
                      <a:srgbClr val="1D2623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Clothes</a:t>
                </a:r>
                <a:endParaRPr sz="1600">
                  <a:solidFill>
                    <a:srgbClr val="1D2623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grpSp>
          <p:nvGrpSpPr>
            <p:cNvPr id="128" name="Google Shape;128;p13"/>
            <p:cNvGrpSpPr/>
            <p:nvPr/>
          </p:nvGrpSpPr>
          <p:grpSpPr>
            <a:xfrm>
              <a:off x="543200" y="6157577"/>
              <a:ext cx="6478800" cy="86126"/>
              <a:chOff x="543200" y="3961475"/>
              <a:chExt cx="6478800" cy="86126"/>
            </a:xfrm>
          </p:grpSpPr>
          <p:cxnSp>
            <p:nvCxnSpPr>
              <p:cNvPr id="129" name="Google Shape;129;p13"/>
              <p:cNvCxnSpPr/>
              <p:nvPr/>
            </p:nvCxnSpPr>
            <p:spPr>
              <a:xfrm>
                <a:off x="543200" y="3961475"/>
                <a:ext cx="64788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1D2623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0" name="Google Shape;130;p13"/>
              <p:cNvCxnSpPr/>
              <p:nvPr/>
            </p:nvCxnSpPr>
            <p:spPr>
              <a:xfrm>
                <a:off x="543200" y="4047601"/>
                <a:ext cx="6478800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1D2623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