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Dosis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Dosis-regular.fntdata"/><Relationship Id="rId7" Type="http://schemas.openxmlformats.org/officeDocument/2006/relationships/font" Target="fonts/Dosi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05982" y="492577"/>
            <a:ext cx="5595900" cy="10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uk" sz="4100">
                <a:solidFill>
                  <a:srgbClr val="739B99"/>
                </a:solidFill>
                <a:latin typeface="Dosis"/>
                <a:ea typeface="Dosis"/>
                <a:cs typeface="Dosis"/>
                <a:sym typeface="Dosis"/>
              </a:rPr>
              <a:t>MOVING CHECKLIST </a:t>
            </a:r>
            <a:endParaRPr b="1" sz="4100">
              <a:solidFill>
                <a:srgbClr val="739B99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100">
                <a:solidFill>
                  <a:srgbClr val="739B99"/>
                </a:solidFill>
                <a:latin typeface="Dosis"/>
                <a:ea typeface="Dosis"/>
                <a:cs typeface="Dosis"/>
                <a:sym typeface="Dosis"/>
              </a:rPr>
              <a:t>BY ROOM</a:t>
            </a:r>
            <a:endParaRPr b="1" sz="4100">
              <a:solidFill>
                <a:srgbClr val="739B99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28625" y="1798600"/>
            <a:ext cx="2888939" cy="3142374"/>
            <a:chOff x="528625" y="1798600"/>
            <a:chExt cx="2888939" cy="3142374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540864" y="2110827"/>
              <a:ext cx="2876700" cy="0"/>
            </a:xfrm>
            <a:prstGeom prst="straightConnector1">
              <a:avLst/>
            </a:prstGeom>
            <a:noFill/>
            <a:ln cap="flat" cmpd="sng" w="9525">
              <a:solidFill>
                <a:srgbClr val="96C5B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" name="Google Shape;57;p13"/>
            <p:cNvSpPr txBox="1"/>
            <p:nvPr/>
          </p:nvSpPr>
          <p:spPr>
            <a:xfrm>
              <a:off x="788367" y="1833022"/>
              <a:ext cx="2624400" cy="2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rPr>
                <a:t>Master Bedroom</a:t>
              </a:r>
              <a:endParaRPr b="1" sz="1600">
                <a:solidFill>
                  <a:srgbClr val="3F3F3E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528625" y="1798600"/>
              <a:ext cx="234550" cy="205475"/>
              <a:chOff x="528625" y="1798600"/>
              <a:chExt cx="234550" cy="205475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544528" y="1848975"/>
                <a:ext cx="155100" cy="155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3F3F3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60" name="Google Shape;60;p13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528625" y="1798600"/>
                <a:ext cx="234550" cy="1767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1" name="Google Shape;61;p13"/>
            <p:cNvGrpSpPr/>
            <p:nvPr/>
          </p:nvGrpSpPr>
          <p:grpSpPr>
            <a:xfrm>
              <a:off x="539999" y="2243463"/>
              <a:ext cx="2872768" cy="183312"/>
              <a:chOff x="539999" y="2243463"/>
              <a:chExt cx="2872768" cy="183312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Computer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64" name="Google Shape;64;p13"/>
            <p:cNvGrpSpPr/>
            <p:nvPr/>
          </p:nvGrpSpPr>
          <p:grpSpPr>
            <a:xfrm>
              <a:off x="539999" y="2472026"/>
              <a:ext cx="2872768" cy="183312"/>
              <a:chOff x="539999" y="2243463"/>
              <a:chExt cx="2872768" cy="183312"/>
            </a:xfrm>
          </p:grpSpPr>
          <p:sp>
            <p:nvSpPr>
              <p:cNvPr id="65" name="Google Shape;65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Electronics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>
              <a:off x="539999" y="2700590"/>
              <a:ext cx="2872768" cy="183312"/>
              <a:chOff x="539999" y="2243463"/>
              <a:chExt cx="2872768" cy="183312"/>
            </a:xfrm>
          </p:grpSpPr>
          <p:sp>
            <p:nvSpPr>
              <p:cNvPr id="68" name="Google Shape;68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Chair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539999" y="2929154"/>
              <a:ext cx="2872768" cy="183312"/>
              <a:chOff x="539999" y="2243463"/>
              <a:chExt cx="2872768" cy="183312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Important Documents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73" name="Google Shape;73;p13"/>
            <p:cNvGrpSpPr/>
            <p:nvPr/>
          </p:nvGrpSpPr>
          <p:grpSpPr>
            <a:xfrm>
              <a:off x="539999" y="3157717"/>
              <a:ext cx="2872768" cy="183312"/>
              <a:chOff x="539999" y="2243463"/>
              <a:chExt cx="2872768" cy="183312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Bookshelves/Cabinets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539999" y="3386281"/>
              <a:ext cx="2872768" cy="183312"/>
              <a:chOff x="539999" y="2243463"/>
              <a:chExt cx="2872768" cy="183312"/>
            </a:xfrm>
          </p:grpSpPr>
          <p:sp>
            <p:nvSpPr>
              <p:cNvPr id="77" name="Google Shape;77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Bed &amp; Mattress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539999" y="3614844"/>
              <a:ext cx="2872768" cy="183312"/>
              <a:chOff x="539999" y="2243463"/>
              <a:chExt cx="2872768" cy="183312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Books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82" name="Google Shape;82;p13"/>
            <p:cNvGrpSpPr/>
            <p:nvPr/>
          </p:nvGrpSpPr>
          <p:grpSpPr>
            <a:xfrm>
              <a:off x="539999" y="3843408"/>
              <a:ext cx="2872768" cy="183312"/>
              <a:chOff x="539999" y="2243463"/>
              <a:chExt cx="2872768" cy="183312"/>
            </a:xfrm>
          </p:grpSpPr>
          <p:sp>
            <p:nvSpPr>
              <p:cNvPr id="83" name="Google Shape;83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Vanity Table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539999" y="4071971"/>
              <a:ext cx="2872768" cy="183312"/>
              <a:chOff x="539999" y="2243463"/>
              <a:chExt cx="2872768" cy="183312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Home Office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539999" y="4300535"/>
              <a:ext cx="2872768" cy="183312"/>
              <a:chOff x="539999" y="2243463"/>
              <a:chExt cx="2872768" cy="183312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Desk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539999" y="4529099"/>
              <a:ext cx="2872768" cy="183312"/>
              <a:chOff x="539999" y="2243463"/>
              <a:chExt cx="2872768" cy="183312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Dresser/Wardrobe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94" name="Google Shape;94;p13"/>
            <p:cNvGrpSpPr/>
            <p:nvPr/>
          </p:nvGrpSpPr>
          <p:grpSpPr>
            <a:xfrm>
              <a:off x="539999" y="4757662"/>
              <a:ext cx="2872768" cy="183312"/>
              <a:chOff x="539999" y="2243463"/>
              <a:chExt cx="2872768" cy="183312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Nightstand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  <p:grpSp>
        <p:nvGrpSpPr>
          <p:cNvPr id="97" name="Google Shape;97;p13"/>
          <p:cNvGrpSpPr/>
          <p:nvPr/>
        </p:nvGrpSpPr>
        <p:grpSpPr>
          <a:xfrm>
            <a:off x="4151374" y="1833022"/>
            <a:ext cx="2877565" cy="1965134"/>
            <a:chOff x="539999" y="1833022"/>
            <a:chExt cx="2877565" cy="1965134"/>
          </a:xfrm>
        </p:grpSpPr>
        <p:cxnSp>
          <p:nvCxnSpPr>
            <p:cNvPr id="98" name="Google Shape;98;p13"/>
            <p:cNvCxnSpPr/>
            <p:nvPr/>
          </p:nvCxnSpPr>
          <p:spPr>
            <a:xfrm>
              <a:off x="540864" y="2110827"/>
              <a:ext cx="2876700" cy="0"/>
            </a:xfrm>
            <a:prstGeom prst="straightConnector1">
              <a:avLst/>
            </a:prstGeom>
            <a:noFill/>
            <a:ln cap="flat" cmpd="sng" w="9525">
              <a:solidFill>
                <a:srgbClr val="96C5B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9" name="Google Shape;99;p13"/>
            <p:cNvSpPr txBox="1"/>
            <p:nvPr/>
          </p:nvSpPr>
          <p:spPr>
            <a:xfrm>
              <a:off x="788367" y="1833022"/>
              <a:ext cx="2624400" cy="2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rPr>
                <a:t>Dining Room</a:t>
              </a:r>
              <a:endParaRPr b="1" sz="1600">
                <a:solidFill>
                  <a:srgbClr val="3F3F3E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544528" y="1848975"/>
              <a:ext cx="155100" cy="155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3F3F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539999" y="2243463"/>
              <a:ext cx="2872768" cy="183312"/>
              <a:chOff x="539999" y="2243463"/>
              <a:chExt cx="2872768" cy="183312"/>
            </a:xfrm>
          </p:grpSpPr>
          <p:sp>
            <p:nvSpPr>
              <p:cNvPr id="102" name="Google Shape;102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Chairs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04" name="Google Shape;104;p13"/>
            <p:cNvGrpSpPr/>
            <p:nvPr/>
          </p:nvGrpSpPr>
          <p:grpSpPr>
            <a:xfrm>
              <a:off x="539999" y="2472026"/>
              <a:ext cx="2872768" cy="183312"/>
              <a:chOff x="539999" y="2243463"/>
              <a:chExt cx="2872768" cy="183312"/>
            </a:xfrm>
          </p:grpSpPr>
          <p:sp>
            <p:nvSpPr>
              <p:cNvPr id="105" name="Google Shape;105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Dining Table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06" name="Google Shape;106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07" name="Google Shape;107;p13"/>
            <p:cNvGrpSpPr/>
            <p:nvPr/>
          </p:nvGrpSpPr>
          <p:grpSpPr>
            <a:xfrm>
              <a:off x="539999" y="2700590"/>
              <a:ext cx="2872768" cy="183312"/>
              <a:chOff x="539999" y="2243463"/>
              <a:chExt cx="2872768" cy="183312"/>
            </a:xfrm>
          </p:grpSpPr>
          <p:sp>
            <p:nvSpPr>
              <p:cNvPr id="108" name="Google Shape;108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Painting &amp; Photographs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539999" y="2929154"/>
              <a:ext cx="2872768" cy="183312"/>
              <a:chOff x="539999" y="2243463"/>
              <a:chExt cx="2872768" cy="183312"/>
            </a:xfrm>
          </p:grpSpPr>
          <p:sp>
            <p:nvSpPr>
              <p:cNvPr id="111" name="Google Shape;111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Cabinets/Cupboards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>
              <a:off x="539999" y="3157717"/>
              <a:ext cx="2872768" cy="183312"/>
              <a:chOff x="539999" y="2243463"/>
              <a:chExt cx="2872768" cy="183312"/>
            </a:xfrm>
          </p:grpSpPr>
          <p:sp>
            <p:nvSpPr>
              <p:cNvPr id="114" name="Google Shape;114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Lamps/Chandeliers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16" name="Google Shape;116;p13"/>
            <p:cNvGrpSpPr/>
            <p:nvPr/>
          </p:nvGrpSpPr>
          <p:grpSpPr>
            <a:xfrm>
              <a:off x="539999" y="3386281"/>
              <a:ext cx="2872768" cy="183312"/>
              <a:chOff x="539999" y="2243463"/>
              <a:chExt cx="2872768" cy="183312"/>
            </a:xfrm>
          </p:grpSpPr>
          <p:sp>
            <p:nvSpPr>
              <p:cNvPr id="117" name="Google Shape;117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Chinaware and Glassware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19" name="Google Shape;119;p13"/>
            <p:cNvGrpSpPr/>
            <p:nvPr/>
          </p:nvGrpSpPr>
          <p:grpSpPr>
            <a:xfrm>
              <a:off x="539999" y="3614844"/>
              <a:ext cx="2872768" cy="183312"/>
              <a:chOff x="539999" y="2243463"/>
              <a:chExt cx="2872768" cy="183312"/>
            </a:xfrm>
          </p:grpSpPr>
          <p:sp>
            <p:nvSpPr>
              <p:cNvPr id="120" name="Google Shape;120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Vases/Statues/Other Decor Items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  <p:grpSp>
        <p:nvGrpSpPr>
          <p:cNvPr id="122" name="Google Shape;122;p13"/>
          <p:cNvGrpSpPr/>
          <p:nvPr/>
        </p:nvGrpSpPr>
        <p:grpSpPr>
          <a:xfrm>
            <a:off x="539999" y="5253687"/>
            <a:ext cx="2877565" cy="2879389"/>
            <a:chOff x="539999" y="1833022"/>
            <a:chExt cx="2877565" cy="2879389"/>
          </a:xfrm>
        </p:grpSpPr>
        <p:cxnSp>
          <p:nvCxnSpPr>
            <p:cNvPr id="123" name="Google Shape;123;p13"/>
            <p:cNvCxnSpPr/>
            <p:nvPr/>
          </p:nvCxnSpPr>
          <p:spPr>
            <a:xfrm>
              <a:off x="540864" y="2110827"/>
              <a:ext cx="2876700" cy="0"/>
            </a:xfrm>
            <a:prstGeom prst="straightConnector1">
              <a:avLst/>
            </a:prstGeom>
            <a:noFill/>
            <a:ln cap="flat" cmpd="sng" w="9525">
              <a:solidFill>
                <a:srgbClr val="96C5B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4" name="Google Shape;124;p13"/>
            <p:cNvSpPr txBox="1"/>
            <p:nvPr/>
          </p:nvSpPr>
          <p:spPr>
            <a:xfrm>
              <a:off x="788367" y="1833022"/>
              <a:ext cx="2624400" cy="2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rPr>
                <a:t>Living Room</a:t>
              </a:r>
              <a:endParaRPr b="1" sz="1600">
                <a:solidFill>
                  <a:srgbClr val="3F3F3E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544528" y="1848975"/>
              <a:ext cx="155100" cy="155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3F3F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6" name="Google Shape;126;p13"/>
            <p:cNvGrpSpPr/>
            <p:nvPr/>
          </p:nvGrpSpPr>
          <p:grpSpPr>
            <a:xfrm>
              <a:off x="539999" y="2229558"/>
              <a:ext cx="2872768" cy="431100"/>
              <a:chOff x="539999" y="2229558"/>
              <a:chExt cx="2872768" cy="431100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788367" y="2229558"/>
                <a:ext cx="2624400" cy="43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Electronics Systems including DVD 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Players, Game Consoles, etc.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539999" y="2700590"/>
              <a:ext cx="2872768" cy="183312"/>
              <a:chOff x="539999" y="2243463"/>
              <a:chExt cx="2872768" cy="183312"/>
            </a:xfrm>
          </p:grpSpPr>
          <p:sp>
            <p:nvSpPr>
              <p:cNvPr id="130" name="Google Shape;130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Books, Discs, Tapes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32" name="Google Shape;132;p13"/>
            <p:cNvGrpSpPr/>
            <p:nvPr/>
          </p:nvGrpSpPr>
          <p:grpSpPr>
            <a:xfrm>
              <a:off x="539999" y="2929154"/>
              <a:ext cx="2872768" cy="183312"/>
              <a:chOff x="539999" y="2243463"/>
              <a:chExt cx="2872768" cy="183312"/>
            </a:xfrm>
          </p:grpSpPr>
          <p:sp>
            <p:nvSpPr>
              <p:cNvPr id="133" name="Google Shape;133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Speakers/Stereo Equipment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35" name="Google Shape;135;p13"/>
            <p:cNvGrpSpPr/>
            <p:nvPr/>
          </p:nvGrpSpPr>
          <p:grpSpPr>
            <a:xfrm>
              <a:off x="539999" y="3157717"/>
              <a:ext cx="2872768" cy="183312"/>
              <a:chOff x="539999" y="2243463"/>
              <a:chExt cx="2872768" cy="183312"/>
            </a:xfrm>
          </p:grpSpPr>
          <p:sp>
            <p:nvSpPr>
              <p:cNvPr id="136" name="Google Shape;136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TV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38" name="Google Shape;138;p13"/>
            <p:cNvGrpSpPr/>
            <p:nvPr/>
          </p:nvGrpSpPr>
          <p:grpSpPr>
            <a:xfrm>
              <a:off x="539999" y="3386281"/>
              <a:ext cx="2872768" cy="183312"/>
              <a:chOff x="539999" y="2243463"/>
              <a:chExt cx="2872768" cy="183312"/>
            </a:xfrm>
          </p:grpSpPr>
          <p:sp>
            <p:nvSpPr>
              <p:cNvPr id="139" name="Google Shape;139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Sofa(s) &amp; Chair(s)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41" name="Google Shape;141;p13"/>
            <p:cNvGrpSpPr/>
            <p:nvPr/>
          </p:nvGrpSpPr>
          <p:grpSpPr>
            <a:xfrm>
              <a:off x="539999" y="3614844"/>
              <a:ext cx="2872768" cy="183312"/>
              <a:chOff x="539999" y="2243463"/>
              <a:chExt cx="2872768" cy="183312"/>
            </a:xfrm>
          </p:grpSpPr>
          <p:sp>
            <p:nvSpPr>
              <p:cNvPr id="142" name="Google Shape;142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Rugs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44" name="Google Shape;144;p13"/>
            <p:cNvGrpSpPr/>
            <p:nvPr/>
          </p:nvGrpSpPr>
          <p:grpSpPr>
            <a:xfrm>
              <a:off x="539999" y="3843408"/>
              <a:ext cx="2872768" cy="183312"/>
              <a:chOff x="539999" y="2243463"/>
              <a:chExt cx="2872768" cy="183312"/>
            </a:xfrm>
          </p:grpSpPr>
          <p:sp>
            <p:nvSpPr>
              <p:cNvPr id="145" name="Google Shape;145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Cabinets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47" name="Google Shape;147;p13"/>
            <p:cNvGrpSpPr/>
            <p:nvPr/>
          </p:nvGrpSpPr>
          <p:grpSpPr>
            <a:xfrm>
              <a:off x="539999" y="4071971"/>
              <a:ext cx="2872768" cy="183312"/>
              <a:chOff x="539999" y="2243463"/>
              <a:chExt cx="2872768" cy="183312"/>
            </a:xfrm>
          </p:grpSpPr>
          <p:sp>
            <p:nvSpPr>
              <p:cNvPr id="148" name="Google Shape;148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Bookshelves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49" name="Google Shape;149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50" name="Google Shape;150;p13"/>
            <p:cNvGrpSpPr/>
            <p:nvPr/>
          </p:nvGrpSpPr>
          <p:grpSpPr>
            <a:xfrm>
              <a:off x="539999" y="4300535"/>
              <a:ext cx="2872768" cy="183312"/>
              <a:chOff x="539999" y="2243463"/>
              <a:chExt cx="2872768" cy="183312"/>
            </a:xfrm>
          </p:grpSpPr>
          <p:sp>
            <p:nvSpPr>
              <p:cNvPr id="151" name="Google Shape;151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Curtains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52" name="Google Shape;152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53" name="Google Shape;153;p13"/>
            <p:cNvGrpSpPr/>
            <p:nvPr/>
          </p:nvGrpSpPr>
          <p:grpSpPr>
            <a:xfrm>
              <a:off x="539999" y="4529099"/>
              <a:ext cx="2872768" cy="183312"/>
              <a:chOff x="539999" y="2243463"/>
              <a:chExt cx="2872768" cy="183312"/>
            </a:xfrm>
          </p:grpSpPr>
          <p:sp>
            <p:nvSpPr>
              <p:cNvPr id="154" name="Google Shape;154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Coffee Tables &amp; End Tables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55" name="Google Shape;155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  <p:grpSp>
        <p:nvGrpSpPr>
          <p:cNvPr id="156" name="Google Shape;156;p13"/>
          <p:cNvGrpSpPr/>
          <p:nvPr/>
        </p:nvGrpSpPr>
        <p:grpSpPr>
          <a:xfrm>
            <a:off x="539999" y="8473597"/>
            <a:ext cx="2978076" cy="1581844"/>
            <a:chOff x="539999" y="8473597"/>
            <a:chExt cx="2978076" cy="1581844"/>
          </a:xfrm>
        </p:grpSpPr>
        <p:cxnSp>
          <p:nvCxnSpPr>
            <p:cNvPr id="157" name="Google Shape;157;p13"/>
            <p:cNvCxnSpPr/>
            <p:nvPr/>
          </p:nvCxnSpPr>
          <p:spPr>
            <a:xfrm>
              <a:off x="540864" y="8751402"/>
              <a:ext cx="2876700" cy="0"/>
            </a:xfrm>
            <a:prstGeom prst="straightConnector1">
              <a:avLst/>
            </a:prstGeom>
            <a:noFill/>
            <a:ln cap="flat" cmpd="sng" w="9525">
              <a:solidFill>
                <a:srgbClr val="96C5B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8" name="Google Shape;158;p13"/>
            <p:cNvSpPr txBox="1"/>
            <p:nvPr/>
          </p:nvSpPr>
          <p:spPr>
            <a:xfrm>
              <a:off x="788367" y="8473597"/>
              <a:ext cx="2624400" cy="2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rPr>
                <a:t>Bathroom</a:t>
              </a:r>
              <a:endParaRPr b="1" sz="1600">
                <a:solidFill>
                  <a:srgbClr val="3F3F3E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544528" y="8489550"/>
              <a:ext cx="155100" cy="155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3F3F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60" name="Google Shape;160;p13"/>
            <p:cNvGrpSpPr/>
            <p:nvPr/>
          </p:nvGrpSpPr>
          <p:grpSpPr>
            <a:xfrm>
              <a:off x="539999" y="8870133"/>
              <a:ext cx="2872768" cy="215400"/>
              <a:chOff x="539999" y="2229558"/>
              <a:chExt cx="2872768" cy="215400"/>
            </a:xfrm>
          </p:grpSpPr>
          <p:sp>
            <p:nvSpPr>
              <p:cNvPr id="161" name="Google Shape;161;p13"/>
              <p:cNvSpPr txBox="1"/>
              <p:nvPr/>
            </p:nvSpPr>
            <p:spPr>
              <a:xfrm>
                <a:off x="788367" y="2229558"/>
                <a:ext cx="2624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Cosmetics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62" name="Google Shape;162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63" name="Google Shape;163;p13"/>
            <p:cNvGrpSpPr/>
            <p:nvPr/>
          </p:nvGrpSpPr>
          <p:grpSpPr>
            <a:xfrm>
              <a:off x="539999" y="9403223"/>
              <a:ext cx="2872768" cy="183312"/>
              <a:chOff x="539999" y="2243463"/>
              <a:chExt cx="2872768" cy="183312"/>
            </a:xfrm>
          </p:grpSpPr>
          <p:sp>
            <p:nvSpPr>
              <p:cNvPr id="164" name="Google Shape;164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Towels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65" name="Google Shape;165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66" name="Google Shape;166;p13"/>
            <p:cNvGrpSpPr/>
            <p:nvPr/>
          </p:nvGrpSpPr>
          <p:grpSpPr>
            <a:xfrm>
              <a:off x="539999" y="9637680"/>
              <a:ext cx="2872768" cy="183312"/>
              <a:chOff x="539999" y="2243463"/>
              <a:chExt cx="2872768" cy="183312"/>
            </a:xfrm>
          </p:grpSpPr>
          <p:sp>
            <p:nvSpPr>
              <p:cNvPr id="167" name="Google Shape;167;p13"/>
              <p:cNvSpPr txBox="1"/>
              <p:nvPr/>
            </p:nvSpPr>
            <p:spPr>
              <a:xfrm>
                <a:off x="788367" y="2243463"/>
                <a:ext cx="26244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Shower Curtains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69" name="Google Shape;169;p13"/>
            <p:cNvGrpSpPr/>
            <p:nvPr/>
          </p:nvGrpSpPr>
          <p:grpSpPr>
            <a:xfrm>
              <a:off x="539999" y="9872137"/>
              <a:ext cx="2978076" cy="183304"/>
              <a:chOff x="539999" y="2243471"/>
              <a:chExt cx="2978076" cy="183304"/>
            </a:xfrm>
          </p:grpSpPr>
          <p:sp>
            <p:nvSpPr>
              <p:cNvPr id="170" name="Google Shape;170;p13"/>
              <p:cNvSpPr txBox="1"/>
              <p:nvPr/>
            </p:nvSpPr>
            <p:spPr>
              <a:xfrm>
                <a:off x="788375" y="2243471"/>
                <a:ext cx="27297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Electronic Devices (Hairdryer, Razor, etc.)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  <p:grpSp>
          <p:nvGrpSpPr>
            <p:cNvPr id="172" name="Google Shape;172;p13"/>
            <p:cNvGrpSpPr/>
            <p:nvPr/>
          </p:nvGrpSpPr>
          <p:grpSpPr>
            <a:xfrm>
              <a:off x="539999" y="9136678"/>
              <a:ext cx="2872768" cy="215400"/>
              <a:chOff x="539999" y="2229558"/>
              <a:chExt cx="2872768" cy="215400"/>
            </a:xfrm>
          </p:grpSpPr>
          <p:sp>
            <p:nvSpPr>
              <p:cNvPr id="173" name="Google Shape;173;p13"/>
              <p:cNvSpPr txBox="1"/>
              <p:nvPr/>
            </p:nvSpPr>
            <p:spPr>
              <a:xfrm>
                <a:off x="788367" y="2229558"/>
                <a:ext cx="2624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Liquid Products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74" name="Google Shape;174;p13"/>
              <p:cNvSpPr txBox="1"/>
              <p:nvPr/>
            </p:nvSpPr>
            <p:spPr>
              <a:xfrm>
                <a:off x="539999" y="2243475"/>
                <a:ext cx="171600" cy="183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8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rPr>
                  <a:t>•</a:t>
                </a:r>
                <a:endParaRPr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</p:grpSp>
      </p:grpSp>
      <p:grpSp>
        <p:nvGrpSpPr>
          <p:cNvPr id="175" name="Google Shape;175;p13"/>
          <p:cNvGrpSpPr/>
          <p:nvPr/>
        </p:nvGrpSpPr>
        <p:grpSpPr>
          <a:xfrm>
            <a:off x="4139999" y="4123987"/>
            <a:ext cx="2877565" cy="2193698"/>
            <a:chOff x="4139999" y="4123987"/>
            <a:chExt cx="2877565" cy="2193698"/>
          </a:xfrm>
        </p:grpSpPr>
        <p:cxnSp>
          <p:nvCxnSpPr>
            <p:cNvPr id="176" name="Google Shape;176;p13"/>
            <p:cNvCxnSpPr/>
            <p:nvPr/>
          </p:nvCxnSpPr>
          <p:spPr>
            <a:xfrm>
              <a:off x="4140864" y="4401792"/>
              <a:ext cx="2876700" cy="0"/>
            </a:xfrm>
            <a:prstGeom prst="straightConnector1">
              <a:avLst/>
            </a:prstGeom>
            <a:noFill/>
            <a:ln cap="flat" cmpd="sng" w="9525">
              <a:solidFill>
                <a:srgbClr val="96C5B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7" name="Google Shape;177;p13"/>
            <p:cNvSpPr txBox="1"/>
            <p:nvPr/>
          </p:nvSpPr>
          <p:spPr>
            <a:xfrm>
              <a:off x="4388367" y="4123987"/>
              <a:ext cx="2624400" cy="2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rPr>
                <a:t>Kitchen</a:t>
              </a:r>
              <a:endParaRPr b="1" sz="1600">
                <a:solidFill>
                  <a:srgbClr val="3F3F3E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178" name="Google Shape;178;p13"/>
            <p:cNvSpPr/>
            <p:nvPr/>
          </p:nvSpPr>
          <p:spPr>
            <a:xfrm>
              <a:off x="4144528" y="4139940"/>
              <a:ext cx="155100" cy="155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3F3F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79" name="Google Shape;179;p13"/>
            <p:cNvGrpSpPr/>
            <p:nvPr/>
          </p:nvGrpSpPr>
          <p:grpSpPr>
            <a:xfrm>
              <a:off x="4139999" y="4520523"/>
              <a:ext cx="2872768" cy="1797162"/>
              <a:chOff x="4139999" y="4520523"/>
              <a:chExt cx="2872768" cy="1797162"/>
            </a:xfrm>
          </p:grpSpPr>
          <p:grpSp>
            <p:nvGrpSpPr>
              <p:cNvPr id="180" name="Google Shape;180;p13"/>
              <p:cNvGrpSpPr/>
              <p:nvPr/>
            </p:nvGrpSpPr>
            <p:grpSpPr>
              <a:xfrm>
                <a:off x="4139999" y="4520523"/>
                <a:ext cx="2872768" cy="215400"/>
                <a:chOff x="539999" y="2229558"/>
                <a:chExt cx="2872768" cy="215400"/>
              </a:xfrm>
            </p:grpSpPr>
            <p:sp>
              <p:nvSpPr>
                <p:cNvPr id="181" name="Google Shape;181;p13"/>
                <p:cNvSpPr txBox="1"/>
                <p:nvPr/>
              </p:nvSpPr>
              <p:spPr>
                <a:xfrm>
                  <a:off x="788367" y="2229558"/>
                  <a:ext cx="26244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Large Kitchen Appliances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182" name="Google Shape;182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183" name="Google Shape;183;p13"/>
              <p:cNvGrpSpPr/>
              <p:nvPr/>
            </p:nvGrpSpPr>
            <p:grpSpPr>
              <a:xfrm>
                <a:off x="4139999" y="5004543"/>
                <a:ext cx="2872768" cy="183312"/>
                <a:chOff x="539999" y="2243463"/>
                <a:chExt cx="2872768" cy="183312"/>
              </a:xfrm>
            </p:grpSpPr>
            <p:sp>
              <p:nvSpPr>
                <p:cNvPr id="184" name="Google Shape;184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Small Kitchen Appliances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185" name="Google Shape;185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186" name="Google Shape;186;p13"/>
              <p:cNvGrpSpPr/>
              <p:nvPr/>
            </p:nvGrpSpPr>
            <p:grpSpPr>
              <a:xfrm>
                <a:off x="4139999" y="5230509"/>
                <a:ext cx="2872768" cy="183312"/>
                <a:chOff x="539999" y="2243463"/>
                <a:chExt cx="2872768" cy="183312"/>
              </a:xfrm>
            </p:grpSpPr>
            <p:sp>
              <p:nvSpPr>
                <p:cNvPr id="187" name="Google Shape;187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Pots &amp; Pans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188" name="Google Shape;188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189" name="Google Shape;189;p13"/>
              <p:cNvGrpSpPr/>
              <p:nvPr/>
            </p:nvGrpSpPr>
            <p:grpSpPr>
              <a:xfrm>
                <a:off x="4139999" y="5456475"/>
                <a:ext cx="2872768" cy="183312"/>
                <a:chOff x="539999" y="2243463"/>
                <a:chExt cx="2872768" cy="183312"/>
              </a:xfrm>
            </p:grpSpPr>
            <p:sp>
              <p:nvSpPr>
                <p:cNvPr id="190" name="Google Shape;190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Cookbooks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191" name="Google Shape;191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192" name="Google Shape;192;p13"/>
              <p:cNvGrpSpPr/>
              <p:nvPr/>
            </p:nvGrpSpPr>
            <p:grpSpPr>
              <a:xfrm>
                <a:off x="4139999" y="5682441"/>
                <a:ext cx="2872768" cy="183312"/>
                <a:chOff x="539999" y="2243463"/>
                <a:chExt cx="2872768" cy="183312"/>
              </a:xfrm>
            </p:grpSpPr>
            <p:sp>
              <p:nvSpPr>
                <p:cNvPr id="193" name="Google Shape;193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Cutlery &amp; Silverware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194" name="Google Shape;194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195" name="Google Shape;195;p13"/>
              <p:cNvGrpSpPr/>
              <p:nvPr/>
            </p:nvGrpSpPr>
            <p:grpSpPr>
              <a:xfrm>
                <a:off x="4139999" y="5908407"/>
                <a:ext cx="2872768" cy="183312"/>
                <a:chOff x="539999" y="2243463"/>
                <a:chExt cx="2872768" cy="183312"/>
              </a:xfrm>
            </p:grpSpPr>
            <p:sp>
              <p:nvSpPr>
                <p:cNvPr id="196" name="Google Shape;196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Glasses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197" name="Google Shape;197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198" name="Google Shape;198;p13"/>
              <p:cNvGrpSpPr/>
              <p:nvPr/>
            </p:nvGrpSpPr>
            <p:grpSpPr>
              <a:xfrm>
                <a:off x="4139999" y="6134373"/>
                <a:ext cx="2872768" cy="183312"/>
                <a:chOff x="539999" y="2243463"/>
                <a:chExt cx="2872768" cy="183312"/>
              </a:xfrm>
            </p:grpSpPr>
            <p:sp>
              <p:nvSpPr>
                <p:cNvPr id="199" name="Google Shape;199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Dishes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00" name="Google Shape;200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01" name="Google Shape;201;p13"/>
              <p:cNvGrpSpPr/>
              <p:nvPr/>
            </p:nvGrpSpPr>
            <p:grpSpPr>
              <a:xfrm>
                <a:off x="4139999" y="4778576"/>
                <a:ext cx="2872768" cy="183312"/>
                <a:chOff x="539999" y="2243463"/>
                <a:chExt cx="2872768" cy="183312"/>
              </a:xfrm>
            </p:grpSpPr>
            <p:sp>
              <p:nvSpPr>
                <p:cNvPr id="202" name="Google Shape;202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Cups &amp; Bowls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03" name="Google Shape;203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</p:grpSp>
      </p:grpSp>
      <p:grpSp>
        <p:nvGrpSpPr>
          <p:cNvPr id="204" name="Google Shape;204;p13"/>
          <p:cNvGrpSpPr/>
          <p:nvPr/>
        </p:nvGrpSpPr>
        <p:grpSpPr>
          <a:xfrm>
            <a:off x="4139999" y="6622044"/>
            <a:ext cx="2877565" cy="1741766"/>
            <a:chOff x="4139999" y="4123987"/>
            <a:chExt cx="2877565" cy="1741766"/>
          </a:xfrm>
        </p:grpSpPr>
        <p:cxnSp>
          <p:nvCxnSpPr>
            <p:cNvPr id="205" name="Google Shape;205;p13"/>
            <p:cNvCxnSpPr/>
            <p:nvPr/>
          </p:nvCxnSpPr>
          <p:spPr>
            <a:xfrm>
              <a:off x="4140864" y="4401792"/>
              <a:ext cx="2876700" cy="0"/>
            </a:xfrm>
            <a:prstGeom prst="straightConnector1">
              <a:avLst/>
            </a:prstGeom>
            <a:noFill/>
            <a:ln cap="flat" cmpd="sng" w="9525">
              <a:solidFill>
                <a:srgbClr val="96C5B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06" name="Google Shape;206;p13"/>
            <p:cNvSpPr txBox="1"/>
            <p:nvPr/>
          </p:nvSpPr>
          <p:spPr>
            <a:xfrm>
              <a:off x="4388367" y="4123987"/>
              <a:ext cx="2624400" cy="2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rPr>
                <a:t>Garage/Shed</a:t>
              </a:r>
              <a:endParaRPr b="1" sz="1600">
                <a:solidFill>
                  <a:srgbClr val="3F3F3E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4144528" y="4139940"/>
              <a:ext cx="155100" cy="155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3F3F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08" name="Google Shape;208;p13"/>
            <p:cNvGrpSpPr/>
            <p:nvPr/>
          </p:nvGrpSpPr>
          <p:grpSpPr>
            <a:xfrm>
              <a:off x="4139999" y="4520523"/>
              <a:ext cx="2872768" cy="1345230"/>
              <a:chOff x="4139999" y="4520523"/>
              <a:chExt cx="2872768" cy="1345230"/>
            </a:xfrm>
          </p:grpSpPr>
          <p:grpSp>
            <p:nvGrpSpPr>
              <p:cNvPr id="209" name="Google Shape;209;p13"/>
              <p:cNvGrpSpPr/>
              <p:nvPr/>
            </p:nvGrpSpPr>
            <p:grpSpPr>
              <a:xfrm>
                <a:off x="4139999" y="4520523"/>
                <a:ext cx="2872768" cy="215400"/>
                <a:chOff x="539999" y="2229558"/>
                <a:chExt cx="2872768" cy="215400"/>
              </a:xfrm>
            </p:grpSpPr>
            <p:sp>
              <p:nvSpPr>
                <p:cNvPr id="210" name="Google Shape;210;p13"/>
                <p:cNvSpPr txBox="1"/>
                <p:nvPr/>
              </p:nvSpPr>
              <p:spPr>
                <a:xfrm>
                  <a:off x="788367" y="2229558"/>
                  <a:ext cx="26244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Hazardous Materials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11" name="Google Shape;211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12" name="Google Shape;212;p13"/>
              <p:cNvGrpSpPr/>
              <p:nvPr/>
            </p:nvGrpSpPr>
            <p:grpSpPr>
              <a:xfrm>
                <a:off x="4139999" y="5004543"/>
                <a:ext cx="2872768" cy="183312"/>
                <a:chOff x="539999" y="2243463"/>
                <a:chExt cx="2872768" cy="183312"/>
              </a:xfrm>
            </p:grpSpPr>
            <p:sp>
              <p:nvSpPr>
                <p:cNvPr id="213" name="Google Shape;213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Power Tools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14" name="Google Shape;214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15" name="Google Shape;215;p13"/>
              <p:cNvGrpSpPr/>
              <p:nvPr/>
            </p:nvGrpSpPr>
            <p:grpSpPr>
              <a:xfrm>
                <a:off x="4139999" y="5230509"/>
                <a:ext cx="2872768" cy="183312"/>
                <a:chOff x="539999" y="2243463"/>
                <a:chExt cx="2872768" cy="183312"/>
              </a:xfrm>
            </p:grpSpPr>
            <p:sp>
              <p:nvSpPr>
                <p:cNvPr id="216" name="Google Shape;216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Garden Tools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17" name="Google Shape;217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18" name="Google Shape;218;p13"/>
              <p:cNvGrpSpPr/>
              <p:nvPr/>
            </p:nvGrpSpPr>
            <p:grpSpPr>
              <a:xfrm>
                <a:off x="4139999" y="5456475"/>
                <a:ext cx="2872768" cy="183312"/>
                <a:chOff x="539999" y="2243463"/>
                <a:chExt cx="2872768" cy="183312"/>
              </a:xfrm>
            </p:grpSpPr>
            <p:sp>
              <p:nvSpPr>
                <p:cNvPr id="219" name="Google Shape;219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Lawn/Deck Furniture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20" name="Google Shape;220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21" name="Google Shape;221;p13"/>
              <p:cNvGrpSpPr/>
              <p:nvPr/>
            </p:nvGrpSpPr>
            <p:grpSpPr>
              <a:xfrm>
                <a:off x="4139999" y="5682441"/>
                <a:ext cx="2872768" cy="183312"/>
                <a:chOff x="539999" y="2243463"/>
                <a:chExt cx="2872768" cy="183312"/>
              </a:xfrm>
            </p:grpSpPr>
            <p:sp>
              <p:nvSpPr>
                <p:cNvPr id="222" name="Google Shape;222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Motor Vehicles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23" name="Google Shape;223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24" name="Google Shape;224;p13"/>
              <p:cNvGrpSpPr/>
              <p:nvPr/>
            </p:nvGrpSpPr>
            <p:grpSpPr>
              <a:xfrm>
                <a:off x="4139999" y="4778576"/>
                <a:ext cx="2872768" cy="183312"/>
                <a:chOff x="539999" y="2243463"/>
                <a:chExt cx="2872768" cy="183312"/>
              </a:xfrm>
            </p:grpSpPr>
            <p:sp>
              <p:nvSpPr>
                <p:cNvPr id="225" name="Google Shape;225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Gas-Powered Equipment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26" name="Google Shape;226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</p:grpSp>
      </p:grpSp>
      <p:grpSp>
        <p:nvGrpSpPr>
          <p:cNvPr id="227" name="Google Shape;227;p13"/>
          <p:cNvGrpSpPr/>
          <p:nvPr/>
        </p:nvGrpSpPr>
        <p:grpSpPr>
          <a:xfrm>
            <a:off x="4139999" y="8755655"/>
            <a:ext cx="2877565" cy="1304601"/>
            <a:chOff x="4139999" y="8755655"/>
            <a:chExt cx="2877565" cy="1304601"/>
          </a:xfrm>
        </p:grpSpPr>
        <p:cxnSp>
          <p:nvCxnSpPr>
            <p:cNvPr id="228" name="Google Shape;228;p13"/>
            <p:cNvCxnSpPr/>
            <p:nvPr/>
          </p:nvCxnSpPr>
          <p:spPr>
            <a:xfrm>
              <a:off x="4140864" y="9033460"/>
              <a:ext cx="2876700" cy="0"/>
            </a:xfrm>
            <a:prstGeom prst="straightConnector1">
              <a:avLst/>
            </a:prstGeom>
            <a:noFill/>
            <a:ln cap="flat" cmpd="sng" w="9525">
              <a:solidFill>
                <a:srgbClr val="96C5B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9" name="Google Shape;229;p13"/>
            <p:cNvSpPr txBox="1"/>
            <p:nvPr/>
          </p:nvSpPr>
          <p:spPr>
            <a:xfrm>
              <a:off x="4388367" y="8755655"/>
              <a:ext cx="2624400" cy="20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rgbClr val="3F3F3E"/>
                  </a:solidFill>
                  <a:latin typeface="Dosis"/>
                  <a:ea typeface="Dosis"/>
                  <a:cs typeface="Dosis"/>
                  <a:sym typeface="Dosis"/>
                </a:rPr>
                <a:t>Closet(s)</a:t>
              </a:r>
              <a:endParaRPr b="1" sz="1600">
                <a:solidFill>
                  <a:srgbClr val="3F3F3E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4144528" y="8771608"/>
              <a:ext cx="155100" cy="1551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3F3F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31" name="Google Shape;231;p13"/>
            <p:cNvGrpSpPr/>
            <p:nvPr/>
          </p:nvGrpSpPr>
          <p:grpSpPr>
            <a:xfrm>
              <a:off x="4139999" y="9152191"/>
              <a:ext cx="2872768" cy="908066"/>
              <a:chOff x="4139999" y="9152191"/>
              <a:chExt cx="2872768" cy="908066"/>
            </a:xfrm>
          </p:grpSpPr>
          <p:grpSp>
            <p:nvGrpSpPr>
              <p:cNvPr id="232" name="Google Shape;232;p13"/>
              <p:cNvGrpSpPr/>
              <p:nvPr/>
            </p:nvGrpSpPr>
            <p:grpSpPr>
              <a:xfrm>
                <a:off x="4139999" y="9152191"/>
                <a:ext cx="2872768" cy="215400"/>
                <a:chOff x="539999" y="2229558"/>
                <a:chExt cx="2872768" cy="215400"/>
              </a:xfrm>
            </p:grpSpPr>
            <p:sp>
              <p:nvSpPr>
                <p:cNvPr id="233" name="Google Shape;233;p13"/>
                <p:cNvSpPr txBox="1"/>
                <p:nvPr/>
              </p:nvSpPr>
              <p:spPr>
                <a:xfrm>
                  <a:off x="788367" y="2229558"/>
                  <a:ext cx="26244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Clothes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34" name="Google Shape;234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35" name="Google Shape;235;p13"/>
              <p:cNvGrpSpPr/>
              <p:nvPr/>
            </p:nvGrpSpPr>
            <p:grpSpPr>
              <a:xfrm>
                <a:off x="4139999" y="9646056"/>
                <a:ext cx="2872768" cy="183312"/>
                <a:chOff x="539999" y="2243463"/>
                <a:chExt cx="2872768" cy="183312"/>
              </a:xfrm>
            </p:grpSpPr>
            <p:sp>
              <p:nvSpPr>
                <p:cNvPr id="236" name="Google Shape;236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Linens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37" name="Google Shape;237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38" name="Google Shape;238;p13"/>
              <p:cNvGrpSpPr/>
              <p:nvPr/>
            </p:nvGrpSpPr>
            <p:grpSpPr>
              <a:xfrm>
                <a:off x="4139999" y="9876944"/>
                <a:ext cx="2872768" cy="183312"/>
                <a:chOff x="539999" y="2243463"/>
                <a:chExt cx="2872768" cy="183312"/>
              </a:xfrm>
            </p:grpSpPr>
            <p:sp>
              <p:nvSpPr>
                <p:cNvPr id="239" name="Google Shape;239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Brooms, Mops, Cleaning Supplies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40" name="Google Shape;240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  <p:grpSp>
            <p:nvGrpSpPr>
              <p:cNvPr id="241" name="Google Shape;241;p13"/>
              <p:cNvGrpSpPr/>
              <p:nvPr/>
            </p:nvGrpSpPr>
            <p:grpSpPr>
              <a:xfrm>
                <a:off x="4139999" y="9415167"/>
                <a:ext cx="2872768" cy="183312"/>
                <a:chOff x="539999" y="2243463"/>
                <a:chExt cx="2872768" cy="183312"/>
              </a:xfrm>
            </p:grpSpPr>
            <p:sp>
              <p:nvSpPr>
                <p:cNvPr id="242" name="Google Shape;242;p13"/>
                <p:cNvSpPr txBox="1"/>
                <p:nvPr/>
              </p:nvSpPr>
              <p:spPr>
                <a:xfrm>
                  <a:off x="788367" y="2243463"/>
                  <a:ext cx="26244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Shoes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  <p:sp>
              <p:nvSpPr>
                <p:cNvPr id="243" name="Google Shape;243;p13"/>
                <p:cNvSpPr txBox="1"/>
                <p:nvPr/>
              </p:nvSpPr>
              <p:spPr>
                <a:xfrm>
                  <a:off x="539999" y="2243475"/>
                  <a:ext cx="171600" cy="183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8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F3F3E"/>
                      </a:solidFill>
                      <a:latin typeface="Dosis"/>
                      <a:ea typeface="Dosis"/>
                      <a:cs typeface="Dosis"/>
                      <a:sym typeface="Dosis"/>
                    </a:rPr>
                    <a:t>•</a:t>
                  </a:r>
                  <a:endParaRPr>
                    <a:solidFill>
                      <a:srgbClr val="3F3F3E"/>
                    </a:solidFill>
                    <a:latin typeface="Dosis"/>
                    <a:ea typeface="Dosis"/>
                    <a:cs typeface="Dosis"/>
                    <a:sym typeface="Dosis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