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836000" cx="3200400"/>
  <p:notesSz cx="6858000" cy="9144000"/>
  <p:embeddedFontLst>
    <p:embeddedFont>
      <p:font typeface="Raleway"/>
      <p:regular r:id="rId8"/>
      <p:bold r:id="rId9"/>
      <p:italic r:id="rId10"/>
      <p:boldItalic r:id="rId11"/>
    </p:embeddedFont>
    <p:embeddedFont>
      <p:font typeface="Raleway SemiBold"/>
      <p:regular r:id="rId12"/>
      <p:bold r:id="rId13"/>
      <p:italic r:id="rId14"/>
      <p:boldItalic r:id="rId15"/>
    </p:embeddedFont>
    <p:embeddedFont>
      <p:font typeface="Raleway Black"/>
      <p:bold r:id="rId16"/>
      <p:boldItalic r:id="rId17"/>
    </p:embeddedFont>
    <p:embeddedFont>
      <p:font typeface="ABeeZee"/>
      <p:regular r:id="rId18"/>
      <p: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25">
          <p15:clr>
            <a:srgbClr val="A4A3A4"/>
          </p15:clr>
        </p15:guide>
        <p15:guide id="2" pos="1008">
          <p15:clr>
            <a:srgbClr val="A4A3A4"/>
          </p15:clr>
        </p15:guide>
        <p15:guide id="3" orient="horz" pos="128">
          <p15:clr>
            <a:srgbClr val="9AA0A6"/>
          </p15:clr>
        </p15:guide>
        <p15:guide id="4" pos="55">
          <p15:clr>
            <a:srgbClr val="9AA0A6"/>
          </p15:clr>
        </p15:guide>
        <p15:guide id="5" orient="horz" pos="115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25" orient="horz"/>
        <p:guide pos="1008"/>
        <p:guide pos="128" orient="horz"/>
        <p:guide pos="55"/>
        <p:guide pos="115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Italic.fntdata"/><Relationship Id="rId10" Type="http://schemas.openxmlformats.org/officeDocument/2006/relationships/font" Target="fonts/Raleway-italic.fntdata"/><Relationship Id="rId13" Type="http://schemas.openxmlformats.org/officeDocument/2006/relationships/font" Target="fonts/RalewaySemiBold-bold.fntdata"/><Relationship Id="rId12" Type="http://schemas.openxmlformats.org/officeDocument/2006/relationships/font" Target="fonts/Raleway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bold.fntdata"/><Relationship Id="rId15" Type="http://schemas.openxmlformats.org/officeDocument/2006/relationships/font" Target="fonts/RalewaySemiBold-boldItalic.fntdata"/><Relationship Id="rId14" Type="http://schemas.openxmlformats.org/officeDocument/2006/relationships/font" Target="fonts/RalewaySemiBold-italic.fntdata"/><Relationship Id="rId17" Type="http://schemas.openxmlformats.org/officeDocument/2006/relationships/font" Target="fonts/RalewayBlack-boldItalic.fntdata"/><Relationship Id="rId16" Type="http://schemas.openxmlformats.org/officeDocument/2006/relationships/font" Target="fonts/RalewayBlack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BeeZee-italic.fntdata"/><Relationship Id="rId6" Type="http://schemas.openxmlformats.org/officeDocument/2006/relationships/slide" Target="slides/slide1.xml"/><Relationship Id="rId18" Type="http://schemas.openxmlformats.org/officeDocument/2006/relationships/font" Target="fonts/ABeeZee-regular.fntdata"/><Relationship Id="rId7" Type="http://schemas.openxmlformats.org/officeDocument/2006/relationships/slide" Target="slides/slide2.xml"/><Relationship Id="rId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40692" y="685800"/>
            <a:ext cx="5977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440692" y="685800"/>
            <a:ext cx="5977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1983141f5_0_17:notes"/>
          <p:cNvSpPr/>
          <p:nvPr>
            <p:ph idx="2" type="sldImg"/>
          </p:nvPr>
        </p:nvSpPr>
        <p:spPr>
          <a:xfrm>
            <a:off x="440692" y="685800"/>
            <a:ext cx="5977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1983141f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9098" y="265780"/>
            <a:ext cx="2982300" cy="732600"/>
          </a:xfrm>
          <a:prstGeom prst="rect">
            <a:avLst/>
          </a:prstGeom>
        </p:spPr>
        <p:txBody>
          <a:bodyPr anchorCtr="0" anchor="b" bIns="32200" lIns="32200" spcFirstLastPara="1" rIns="32200" wrap="square" tIns="32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09095" y="1011656"/>
            <a:ext cx="2982300" cy="2829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09095" y="394837"/>
            <a:ext cx="2982300" cy="700800"/>
          </a:xfrm>
          <a:prstGeom prst="rect">
            <a:avLst/>
          </a:prstGeom>
        </p:spPr>
        <p:txBody>
          <a:bodyPr anchorCtr="0" anchor="b" bIns="32200" lIns="32200" spcFirstLastPara="1" rIns="32200" wrap="square" tIns="32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09095" y="1125204"/>
            <a:ext cx="2982300" cy="4644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indent="-266700" lvl="0" marL="4572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 algn="ctr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 algn="ctr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09095" y="767757"/>
            <a:ext cx="2982300" cy="3006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09095" y="158854"/>
            <a:ext cx="2982300" cy="2043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09095" y="411382"/>
            <a:ext cx="2982300" cy="12195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09095" y="158854"/>
            <a:ext cx="2982300" cy="2043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09095" y="411382"/>
            <a:ext cx="1400100" cy="12195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691340" y="411382"/>
            <a:ext cx="1400100" cy="12195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09095" y="158854"/>
            <a:ext cx="2982300" cy="2043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09095" y="198324"/>
            <a:ext cx="982800" cy="269700"/>
          </a:xfrm>
          <a:prstGeom prst="rect">
            <a:avLst/>
          </a:prstGeom>
        </p:spPr>
        <p:txBody>
          <a:bodyPr anchorCtr="0" anchor="b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09095" y="496025"/>
            <a:ext cx="982800" cy="11349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indent="-254000" lvl="0" marL="4572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71588" y="160683"/>
            <a:ext cx="2228700" cy="14601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00200" y="-45"/>
            <a:ext cx="1600200" cy="18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2200" lIns="32200" spcFirstLastPara="1" rIns="32200" wrap="square" tIns="32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92925" y="440188"/>
            <a:ext cx="1415700" cy="529200"/>
          </a:xfrm>
          <a:prstGeom prst="rect">
            <a:avLst/>
          </a:prstGeom>
        </p:spPr>
        <p:txBody>
          <a:bodyPr anchorCtr="0" anchor="b" bIns="32200" lIns="32200" spcFirstLastPara="1" rIns="32200" wrap="square" tIns="32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92925" y="1000573"/>
            <a:ext cx="1415700" cy="4410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728825" y="258462"/>
            <a:ext cx="1343100" cy="13191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09095" y="1510127"/>
            <a:ext cx="2099700" cy="2160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9095" y="158854"/>
            <a:ext cx="2982300" cy="2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9095" y="411382"/>
            <a:ext cx="2982300" cy="1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2200" lIns="32200" spcFirstLastPara="1" rIns="32200" wrap="square" tIns="32200">
            <a:normAutofit/>
          </a:bodyPr>
          <a:lstStyle>
            <a:lvl1pPr indent="-266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600">
                <a:solidFill>
                  <a:schemeClr val="dk2"/>
                </a:solidFill>
              </a:defRPr>
            </a:lvl1pPr>
            <a:lvl2pPr indent="-2603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2pPr>
            <a:lvl3pPr indent="-2603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3pPr>
            <a:lvl4pPr indent="-2603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●"/>
              <a:defRPr sz="500">
                <a:solidFill>
                  <a:schemeClr val="dk2"/>
                </a:solidFill>
              </a:defRPr>
            </a:lvl4pPr>
            <a:lvl5pPr indent="-2603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5pPr>
            <a:lvl6pPr indent="-2603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6pPr>
            <a:lvl7pPr indent="-2603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●"/>
              <a:defRPr sz="500">
                <a:solidFill>
                  <a:schemeClr val="dk2"/>
                </a:solidFill>
              </a:defRPr>
            </a:lvl7pPr>
            <a:lvl8pPr indent="-2603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8pPr>
            <a:lvl9pPr indent="-2603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200" lIns="32200" spcFirstLastPara="1" rIns="32200" wrap="square" tIns="32200">
            <a:normAutofit/>
          </a:bodyPr>
          <a:lstStyle>
            <a:lvl1pPr lvl="0" algn="r">
              <a:buNone/>
              <a:defRPr sz="400">
                <a:solidFill>
                  <a:schemeClr val="dk2"/>
                </a:solidFill>
              </a:defRPr>
            </a:lvl1pPr>
            <a:lvl2pPr lvl="1" algn="r">
              <a:buNone/>
              <a:defRPr sz="400">
                <a:solidFill>
                  <a:schemeClr val="dk2"/>
                </a:solidFill>
              </a:defRPr>
            </a:lvl2pPr>
            <a:lvl3pPr lvl="2" algn="r">
              <a:buNone/>
              <a:defRPr sz="400">
                <a:solidFill>
                  <a:schemeClr val="dk2"/>
                </a:solidFill>
              </a:defRPr>
            </a:lvl3pPr>
            <a:lvl4pPr lvl="3" algn="r">
              <a:buNone/>
              <a:defRPr sz="400">
                <a:solidFill>
                  <a:schemeClr val="dk2"/>
                </a:solidFill>
              </a:defRPr>
            </a:lvl4pPr>
            <a:lvl5pPr lvl="4" algn="r">
              <a:buNone/>
              <a:defRPr sz="400">
                <a:solidFill>
                  <a:schemeClr val="dk2"/>
                </a:solidFill>
              </a:defRPr>
            </a:lvl5pPr>
            <a:lvl6pPr lvl="5" algn="r">
              <a:buNone/>
              <a:defRPr sz="400">
                <a:solidFill>
                  <a:schemeClr val="dk2"/>
                </a:solidFill>
              </a:defRPr>
            </a:lvl6pPr>
            <a:lvl7pPr lvl="6" algn="r">
              <a:buNone/>
              <a:defRPr sz="400">
                <a:solidFill>
                  <a:schemeClr val="dk2"/>
                </a:solidFill>
              </a:defRPr>
            </a:lvl7pPr>
            <a:lvl8pPr lvl="7" algn="r">
              <a:buNone/>
              <a:defRPr sz="400">
                <a:solidFill>
                  <a:schemeClr val="dk2"/>
                </a:solidFill>
              </a:defRPr>
            </a:lvl8pPr>
            <a:lvl9pPr lvl="8" algn="r">
              <a:buNone/>
              <a:defRPr sz="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5160" l="815" r="6566" t="14826"/>
          <a:stretch/>
        </p:blipFill>
        <p:spPr>
          <a:xfrm>
            <a:off x="109" y="306"/>
            <a:ext cx="3200399" cy="18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44" y="1503834"/>
            <a:ext cx="1234625" cy="331675"/>
          </a:xfrm>
          <a:custGeom>
            <a:rect b="b" l="l" r="r" t="t"/>
            <a:pathLst>
              <a:path extrusionOk="0" h="13267" w="49385">
                <a:moveTo>
                  <a:pt x="0" y="0"/>
                </a:moveTo>
                <a:lnTo>
                  <a:pt x="49385" y="13259"/>
                </a:lnTo>
                <a:lnTo>
                  <a:pt x="0" y="13267"/>
                </a:lnTo>
                <a:close/>
              </a:path>
            </a:pathLst>
          </a:custGeom>
          <a:solidFill>
            <a:srgbClr val="A63502"/>
          </a:solidFill>
          <a:ln>
            <a:noFill/>
          </a:ln>
        </p:spPr>
      </p:sp>
      <p:sp>
        <p:nvSpPr>
          <p:cNvPr id="56" name="Google Shape;56;p13"/>
          <p:cNvSpPr/>
          <p:nvPr/>
        </p:nvSpPr>
        <p:spPr>
          <a:xfrm>
            <a:off x="-656" y="-300"/>
            <a:ext cx="1433000" cy="436650"/>
          </a:xfrm>
          <a:custGeom>
            <a:rect b="b" l="l" r="r" t="t"/>
            <a:pathLst>
              <a:path extrusionOk="0" h="17466" w="57320">
                <a:moveTo>
                  <a:pt x="78" y="0"/>
                </a:moveTo>
                <a:lnTo>
                  <a:pt x="57320" y="0"/>
                </a:lnTo>
                <a:lnTo>
                  <a:pt x="44401" y="12471"/>
                </a:lnTo>
                <a:lnTo>
                  <a:pt x="0" y="17466"/>
                </a:lnTo>
                <a:close/>
              </a:path>
            </a:pathLst>
          </a:custGeom>
          <a:solidFill>
            <a:srgbClr val="F94F03"/>
          </a:solidFill>
          <a:ln>
            <a:noFill/>
          </a:ln>
        </p:spPr>
      </p:sp>
      <p:sp>
        <p:nvSpPr>
          <p:cNvPr id="57" name="Google Shape;57;p13"/>
          <p:cNvSpPr/>
          <p:nvPr/>
        </p:nvSpPr>
        <p:spPr>
          <a:xfrm>
            <a:off x="2055100" y="294"/>
            <a:ext cx="1146600" cy="400625"/>
          </a:xfrm>
          <a:custGeom>
            <a:rect b="b" l="l" r="r" t="t"/>
            <a:pathLst>
              <a:path extrusionOk="0" h="16025" w="45864">
                <a:moveTo>
                  <a:pt x="45781" y="16025"/>
                </a:moveTo>
                <a:lnTo>
                  <a:pt x="0" y="8"/>
                </a:lnTo>
                <a:lnTo>
                  <a:pt x="45864" y="0"/>
                </a:lnTo>
                <a:close/>
              </a:path>
            </a:pathLst>
          </a:custGeom>
          <a:solidFill>
            <a:srgbClr val="A63502"/>
          </a:solidFill>
          <a:ln>
            <a:noFill/>
          </a:ln>
        </p:spPr>
      </p:sp>
      <p:sp>
        <p:nvSpPr>
          <p:cNvPr id="58" name="Google Shape;58;p13"/>
          <p:cNvSpPr/>
          <p:nvPr/>
        </p:nvSpPr>
        <p:spPr>
          <a:xfrm>
            <a:off x="1800125" y="1199336"/>
            <a:ext cx="1401575" cy="636775"/>
          </a:xfrm>
          <a:custGeom>
            <a:rect b="b" l="l" r="r" t="t"/>
            <a:pathLst>
              <a:path extrusionOk="0" h="25471" w="56063">
                <a:moveTo>
                  <a:pt x="56063" y="25471"/>
                </a:moveTo>
                <a:lnTo>
                  <a:pt x="0" y="25471"/>
                </a:lnTo>
                <a:lnTo>
                  <a:pt x="7352" y="12881"/>
                </a:lnTo>
                <a:lnTo>
                  <a:pt x="56043" y="0"/>
                </a:lnTo>
                <a:close/>
              </a:path>
            </a:pathLst>
          </a:custGeom>
          <a:solidFill>
            <a:srgbClr val="F94F03"/>
          </a:solidFill>
          <a:ln>
            <a:noFill/>
          </a:ln>
        </p:spPr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968" y="94918"/>
            <a:ext cx="189025" cy="1848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321650" y="95025"/>
            <a:ext cx="8274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012-345-6789</a:t>
            </a:r>
            <a:endParaRPr sz="8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example.com</a:t>
            </a:r>
            <a:endParaRPr sz="8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995028" y="1429150"/>
            <a:ext cx="1109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100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PREMIUM</a:t>
            </a:r>
            <a:endParaRPr b="1" sz="1100">
              <a:solidFill>
                <a:srgbClr val="FFFF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MOTORCYCLES</a:t>
            </a:r>
            <a:endParaRPr sz="110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600" y="0"/>
            <a:ext cx="2764800" cy="18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0" y="370"/>
            <a:ext cx="2519500" cy="1836026"/>
          </a:xfrm>
          <a:custGeom>
            <a:rect b="b" l="l" r="r" t="t"/>
            <a:pathLst>
              <a:path extrusionOk="0" h="73544" w="100780">
                <a:moveTo>
                  <a:pt x="0" y="11"/>
                </a:moveTo>
                <a:lnTo>
                  <a:pt x="56320" y="0"/>
                </a:lnTo>
                <a:lnTo>
                  <a:pt x="100780" y="73470"/>
                </a:lnTo>
                <a:lnTo>
                  <a:pt x="22" y="73544"/>
                </a:lnTo>
                <a:close/>
              </a:path>
            </a:pathLst>
          </a:custGeom>
          <a:solidFill>
            <a:srgbClr val="F94F03"/>
          </a:solidFill>
          <a:ln>
            <a:noFill/>
          </a:ln>
        </p:spPr>
      </p:sp>
      <p:sp>
        <p:nvSpPr>
          <p:cNvPr id="68" name="Google Shape;68;p14"/>
          <p:cNvSpPr/>
          <p:nvPr/>
        </p:nvSpPr>
        <p:spPr>
          <a:xfrm>
            <a:off x="0" y="199950"/>
            <a:ext cx="1815900" cy="473975"/>
          </a:xfrm>
          <a:custGeom>
            <a:rect b="b" l="l" r="r" t="t"/>
            <a:pathLst>
              <a:path extrusionOk="0" h="18959" w="72636">
                <a:moveTo>
                  <a:pt x="0" y="105"/>
                </a:moveTo>
                <a:lnTo>
                  <a:pt x="61172" y="0"/>
                </a:lnTo>
                <a:lnTo>
                  <a:pt x="72636" y="18936"/>
                </a:lnTo>
                <a:lnTo>
                  <a:pt x="22" y="1895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9" name="Google Shape;69;p14"/>
          <p:cNvSpPr/>
          <p:nvPr/>
        </p:nvSpPr>
        <p:spPr>
          <a:xfrm>
            <a:off x="1346280" y="-300"/>
            <a:ext cx="1173225" cy="1835625"/>
          </a:xfrm>
          <a:custGeom>
            <a:rect b="b" l="l" r="r" t="t"/>
            <a:pathLst>
              <a:path extrusionOk="0" h="73425" w="46929">
                <a:moveTo>
                  <a:pt x="0" y="0"/>
                </a:moveTo>
                <a:lnTo>
                  <a:pt x="2482" y="24"/>
                </a:lnTo>
                <a:lnTo>
                  <a:pt x="46929" y="73425"/>
                </a:lnTo>
                <a:lnTo>
                  <a:pt x="44547" y="73420"/>
                </a:lnTo>
                <a:close/>
              </a:path>
            </a:pathLst>
          </a:custGeom>
          <a:solidFill>
            <a:srgbClr val="000000">
              <a:alpha val="25459"/>
            </a:srgbClr>
          </a:solidFill>
          <a:ln>
            <a:noFill/>
          </a:ln>
        </p:spPr>
      </p:sp>
      <p:sp>
        <p:nvSpPr>
          <p:cNvPr id="70" name="Google Shape;70;p14"/>
          <p:cNvSpPr txBox="1"/>
          <p:nvPr/>
        </p:nvSpPr>
        <p:spPr>
          <a:xfrm>
            <a:off x="85533" y="245475"/>
            <a:ext cx="15072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rgbClr val="F94F03"/>
                </a:solidFill>
                <a:latin typeface="Raleway Black"/>
                <a:ea typeface="Raleway Black"/>
                <a:cs typeface="Raleway Black"/>
                <a:sym typeface="Raleway Black"/>
              </a:rPr>
              <a:t>MOTORCYCLES</a:t>
            </a:r>
            <a:endParaRPr sz="1300">
              <a:solidFill>
                <a:srgbClr val="F94F03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Spartan"/>
                <a:ea typeface="Spartan"/>
                <a:cs typeface="Spartan"/>
                <a:sym typeface="Spartan"/>
              </a:rPr>
              <a:t>SALE &amp; REPAIR</a:t>
            </a:r>
            <a:endParaRPr sz="9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83152" y="774119"/>
            <a:ext cx="1507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Asia Gutmann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83152" y="981288"/>
            <a:ext cx="15072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FFFF00"/>
                </a:solidFill>
                <a:latin typeface="Spartan"/>
                <a:ea typeface="Spartan"/>
                <a:cs typeface="Spartan"/>
                <a:sym typeface="Spartan"/>
              </a:rPr>
              <a:t>General Manager</a:t>
            </a:r>
            <a:endParaRPr sz="700">
              <a:solidFill>
                <a:srgbClr val="FFFF00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83150" y="1196775"/>
            <a:ext cx="914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Mobile: 012-345-6789</a:t>
            </a:r>
            <a:endParaRPr sz="6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Mobile: 012-345-6789</a:t>
            </a:r>
            <a:endParaRPr sz="6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1073750" y="1196775"/>
            <a:ext cx="1066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Website: example.com</a:t>
            </a:r>
            <a:endParaRPr sz="6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Email: example@mail.com</a:t>
            </a:r>
            <a:endParaRPr sz="6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83150" y="1491656"/>
            <a:ext cx="2090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FFFF00"/>
                </a:solidFill>
                <a:latin typeface="ABeeZee"/>
                <a:ea typeface="ABeeZee"/>
                <a:cs typeface="ABeeZee"/>
                <a:sym typeface="ABeeZee"/>
              </a:rPr>
              <a:t>Address: 5703 Rippin Crescent Apt, Bilzen</a:t>
            </a:r>
            <a:endParaRPr sz="600">
              <a:solidFill>
                <a:srgbClr val="FFFF00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FFFF00"/>
                </a:solidFill>
                <a:latin typeface="ABeeZee"/>
                <a:ea typeface="ABeeZee"/>
                <a:cs typeface="ABeeZee"/>
                <a:sym typeface="ABeeZee"/>
              </a:rPr>
              <a:t>57073-7014</a:t>
            </a:r>
            <a:endParaRPr sz="600">
              <a:solidFill>
                <a:srgbClr val="FFFF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