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0692000" cx="7560000"/>
  <p:notesSz cx="6858000" cy="9144000"/>
  <p:embeddedFontLst>
    <p:embeddedFont>
      <p:font typeface="Sour Gummy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258">
          <p15:clr>
            <a:srgbClr val="747775"/>
          </p15:clr>
        </p15:guide>
        <p15:guide id="2" pos="4505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58"/>
        <p:guide pos="4505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SourGummy-boldItalic.fntdata"/><Relationship Id="rId10" Type="http://schemas.openxmlformats.org/officeDocument/2006/relationships/font" Target="fonts/SourGummy-italic.fntdata"/><Relationship Id="rId9" Type="http://schemas.openxmlformats.org/officeDocument/2006/relationships/font" Target="fonts/SourGummy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SourGummy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b10d711220_1_42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3b10d711220_1_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png"/><Relationship Id="rId4" Type="http://schemas.openxmlformats.org/officeDocument/2006/relationships/image" Target="../media/image5.png"/><Relationship Id="rId10" Type="http://schemas.openxmlformats.org/officeDocument/2006/relationships/image" Target="../media/image3.png"/><Relationship Id="rId9" Type="http://schemas.openxmlformats.org/officeDocument/2006/relationships/image" Target="../media/image8.png"/><Relationship Id="rId5" Type="http://schemas.openxmlformats.org/officeDocument/2006/relationships/image" Target="../media/image4.png"/><Relationship Id="rId6" Type="http://schemas.openxmlformats.org/officeDocument/2006/relationships/image" Target="../media/image1.png"/><Relationship Id="rId7" Type="http://schemas.openxmlformats.org/officeDocument/2006/relationships/image" Target="../media/image2.png"/><Relationship Id="rId8" Type="http://schemas.openxmlformats.org/officeDocument/2006/relationships/image" Target="../media/image7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4.png"/><Relationship Id="rId4" Type="http://schemas.openxmlformats.org/officeDocument/2006/relationships/image" Target="../media/image12.png"/><Relationship Id="rId11" Type="http://schemas.openxmlformats.org/officeDocument/2006/relationships/image" Target="../media/image10.png"/><Relationship Id="rId10" Type="http://schemas.openxmlformats.org/officeDocument/2006/relationships/image" Target="../media/image11.png"/><Relationship Id="rId9" Type="http://schemas.openxmlformats.org/officeDocument/2006/relationships/hyperlink" Target="http://gdoc.io" TargetMode="External"/><Relationship Id="rId5" Type="http://schemas.openxmlformats.org/officeDocument/2006/relationships/image" Target="../media/image15.png"/><Relationship Id="rId6" Type="http://schemas.openxmlformats.org/officeDocument/2006/relationships/image" Target="../media/image16.png"/><Relationship Id="rId7" Type="http://schemas.openxmlformats.org/officeDocument/2006/relationships/image" Target="../media/image13.png"/><Relationship Id="rId8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1387650" y="374100"/>
            <a:ext cx="4784700" cy="535200"/>
          </a:xfrm>
          <a:prstGeom prst="roundRect">
            <a:avLst>
              <a:gd fmla="val 50000" name="adj"/>
            </a:avLst>
          </a:prstGeom>
          <a:solidFill>
            <a:srgbClr val="FFDE76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latin typeface="Sour Gummy"/>
                <a:ea typeface="Sour Gummy"/>
                <a:cs typeface="Sour Gummy"/>
                <a:sym typeface="Sour Gummy"/>
              </a:rPr>
              <a:t>MORE AND FEWER (DIFFERENT OBJECTS)</a:t>
            </a:r>
            <a:endParaRPr sz="1900"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55" name="Google Shape;55;p13"/>
          <p:cNvSpPr/>
          <p:nvPr/>
        </p:nvSpPr>
        <p:spPr>
          <a:xfrm>
            <a:off x="1413175" y="947929"/>
            <a:ext cx="4621800" cy="412200"/>
          </a:xfrm>
          <a:prstGeom prst="roundRect">
            <a:avLst>
              <a:gd fmla="val 0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Sour Gummy"/>
                <a:ea typeface="Sour Gummy"/>
                <a:cs typeface="Sour Gummy"/>
                <a:sym typeface="Sour Gummy"/>
              </a:rPr>
              <a:t>Tick the picture that shows </a:t>
            </a:r>
            <a:r>
              <a:rPr b="1" lang="en" sz="1500">
                <a:latin typeface="Sour Gummy"/>
                <a:ea typeface="Sour Gummy"/>
                <a:cs typeface="Sour Gummy"/>
                <a:sym typeface="Sour Gummy"/>
              </a:rPr>
              <a:t>more</a:t>
            </a:r>
            <a:r>
              <a:rPr lang="en" sz="1500">
                <a:latin typeface="Sour Gummy"/>
                <a:ea typeface="Sour Gummy"/>
                <a:cs typeface="Sour Gummy"/>
                <a:sym typeface="Sour Gummy"/>
              </a:rPr>
              <a:t> in each set.</a:t>
            </a:r>
            <a:endParaRPr sz="1500">
              <a:latin typeface="Sour Gummy"/>
              <a:ea typeface="Sour Gummy"/>
              <a:cs typeface="Sour Gummy"/>
              <a:sym typeface="Sour Gummy"/>
            </a:endParaRPr>
          </a:p>
        </p:txBody>
      </p:sp>
      <p:cxnSp>
        <p:nvCxnSpPr>
          <p:cNvPr id="56" name="Google Shape;56;p13"/>
          <p:cNvCxnSpPr/>
          <p:nvPr/>
        </p:nvCxnSpPr>
        <p:spPr>
          <a:xfrm>
            <a:off x="409075" y="1474756"/>
            <a:ext cx="67551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dot"/>
            <a:round/>
            <a:headEnd len="med" w="med" type="none"/>
            <a:tailEnd len="med" w="med" type="none"/>
          </a:ln>
        </p:spPr>
      </p:cxnSp>
      <p:grpSp>
        <p:nvGrpSpPr>
          <p:cNvPr id="57" name="Google Shape;57;p13"/>
          <p:cNvGrpSpPr/>
          <p:nvPr/>
        </p:nvGrpSpPr>
        <p:grpSpPr>
          <a:xfrm>
            <a:off x="409075" y="3623981"/>
            <a:ext cx="6755100" cy="100750"/>
            <a:chOff x="409075" y="3623981"/>
            <a:chExt cx="6755100" cy="100750"/>
          </a:xfrm>
        </p:grpSpPr>
        <p:cxnSp>
          <p:nvCxnSpPr>
            <p:cNvPr id="58" name="Google Shape;58;p13"/>
            <p:cNvCxnSpPr/>
            <p:nvPr/>
          </p:nvCxnSpPr>
          <p:spPr>
            <a:xfrm>
              <a:off x="409075" y="3623981"/>
              <a:ext cx="67551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dot"/>
              <a:round/>
              <a:headEnd len="med" w="med" type="none"/>
              <a:tailEnd len="med" w="med" type="none"/>
            </a:ln>
          </p:spPr>
        </p:cxnSp>
        <p:cxnSp>
          <p:nvCxnSpPr>
            <p:cNvPr id="59" name="Google Shape;59;p13"/>
            <p:cNvCxnSpPr/>
            <p:nvPr/>
          </p:nvCxnSpPr>
          <p:spPr>
            <a:xfrm>
              <a:off x="409075" y="3724731"/>
              <a:ext cx="67551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dot"/>
              <a:round/>
              <a:headEnd len="med" w="med" type="none"/>
              <a:tailEnd len="med" w="med" type="none"/>
            </a:ln>
          </p:spPr>
        </p:cxnSp>
      </p:grpSp>
      <p:sp>
        <p:nvSpPr>
          <p:cNvPr id="60" name="Google Shape;60;p13"/>
          <p:cNvSpPr/>
          <p:nvPr/>
        </p:nvSpPr>
        <p:spPr>
          <a:xfrm>
            <a:off x="409075" y="1720500"/>
            <a:ext cx="412200" cy="412200"/>
          </a:xfrm>
          <a:prstGeom prst="ellipse">
            <a:avLst/>
          </a:prstGeom>
          <a:solidFill>
            <a:srgbClr val="FFDE76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Sour Gummy"/>
                <a:ea typeface="Sour Gummy"/>
                <a:cs typeface="Sour Gummy"/>
                <a:sym typeface="Sour Gummy"/>
              </a:rPr>
              <a:t>1</a:t>
            </a:r>
            <a:endParaRPr sz="2000">
              <a:latin typeface="Sour Gummy"/>
              <a:ea typeface="Sour Gummy"/>
              <a:cs typeface="Sour Gummy"/>
              <a:sym typeface="Sour Gummy"/>
            </a:endParaRPr>
          </a:p>
        </p:txBody>
      </p:sp>
      <p:grpSp>
        <p:nvGrpSpPr>
          <p:cNvPr id="61" name="Google Shape;61;p13"/>
          <p:cNvGrpSpPr/>
          <p:nvPr/>
        </p:nvGrpSpPr>
        <p:grpSpPr>
          <a:xfrm>
            <a:off x="409075" y="5873956"/>
            <a:ext cx="6755100" cy="100750"/>
            <a:chOff x="409075" y="3623981"/>
            <a:chExt cx="6755100" cy="100750"/>
          </a:xfrm>
        </p:grpSpPr>
        <p:cxnSp>
          <p:nvCxnSpPr>
            <p:cNvPr id="62" name="Google Shape;62;p13"/>
            <p:cNvCxnSpPr/>
            <p:nvPr/>
          </p:nvCxnSpPr>
          <p:spPr>
            <a:xfrm>
              <a:off x="409075" y="3623981"/>
              <a:ext cx="67551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dot"/>
              <a:round/>
              <a:headEnd len="med" w="med" type="none"/>
              <a:tailEnd len="med" w="med" type="none"/>
            </a:ln>
          </p:spPr>
        </p:cxnSp>
        <p:cxnSp>
          <p:nvCxnSpPr>
            <p:cNvPr id="63" name="Google Shape;63;p13"/>
            <p:cNvCxnSpPr/>
            <p:nvPr/>
          </p:nvCxnSpPr>
          <p:spPr>
            <a:xfrm>
              <a:off x="409075" y="3724731"/>
              <a:ext cx="67551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dot"/>
              <a:round/>
              <a:headEnd len="med" w="med" type="none"/>
              <a:tailEnd len="med" w="med" type="none"/>
            </a:ln>
          </p:spPr>
        </p:cxnSp>
      </p:grpSp>
      <p:sp>
        <p:nvSpPr>
          <p:cNvPr id="64" name="Google Shape;64;p13"/>
          <p:cNvSpPr/>
          <p:nvPr/>
        </p:nvSpPr>
        <p:spPr>
          <a:xfrm>
            <a:off x="409075" y="3970475"/>
            <a:ext cx="412200" cy="412200"/>
          </a:xfrm>
          <a:prstGeom prst="ellipse">
            <a:avLst/>
          </a:prstGeom>
          <a:solidFill>
            <a:srgbClr val="FFDE76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Sour Gummy"/>
                <a:ea typeface="Sour Gummy"/>
                <a:cs typeface="Sour Gummy"/>
                <a:sym typeface="Sour Gummy"/>
              </a:rPr>
              <a:t>2</a:t>
            </a:r>
            <a:endParaRPr sz="2000">
              <a:latin typeface="Sour Gummy"/>
              <a:ea typeface="Sour Gummy"/>
              <a:cs typeface="Sour Gummy"/>
              <a:sym typeface="Sour Gummy"/>
            </a:endParaRPr>
          </a:p>
        </p:txBody>
      </p:sp>
      <p:grpSp>
        <p:nvGrpSpPr>
          <p:cNvPr id="65" name="Google Shape;65;p13"/>
          <p:cNvGrpSpPr/>
          <p:nvPr/>
        </p:nvGrpSpPr>
        <p:grpSpPr>
          <a:xfrm>
            <a:off x="409075" y="8123931"/>
            <a:ext cx="6755100" cy="100750"/>
            <a:chOff x="409075" y="3623981"/>
            <a:chExt cx="6755100" cy="100750"/>
          </a:xfrm>
        </p:grpSpPr>
        <p:cxnSp>
          <p:nvCxnSpPr>
            <p:cNvPr id="66" name="Google Shape;66;p13"/>
            <p:cNvCxnSpPr/>
            <p:nvPr/>
          </p:nvCxnSpPr>
          <p:spPr>
            <a:xfrm>
              <a:off x="409075" y="3623981"/>
              <a:ext cx="67551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dot"/>
              <a:round/>
              <a:headEnd len="med" w="med" type="none"/>
              <a:tailEnd len="med" w="med" type="none"/>
            </a:ln>
          </p:spPr>
        </p:cxnSp>
        <p:cxnSp>
          <p:nvCxnSpPr>
            <p:cNvPr id="67" name="Google Shape;67;p13"/>
            <p:cNvCxnSpPr/>
            <p:nvPr/>
          </p:nvCxnSpPr>
          <p:spPr>
            <a:xfrm>
              <a:off x="409075" y="3724731"/>
              <a:ext cx="67551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dot"/>
              <a:round/>
              <a:headEnd len="med" w="med" type="none"/>
              <a:tailEnd len="med" w="med" type="none"/>
            </a:ln>
          </p:spPr>
        </p:cxnSp>
      </p:grpSp>
      <p:sp>
        <p:nvSpPr>
          <p:cNvPr id="68" name="Google Shape;68;p13"/>
          <p:cNvSpPr/>
          <p:nvPr/>
        </p:nvSpPr>
        <p:spPr>
          <a:xfrm>
            <a:off x="409075" y="6220450"/>
            <a:ext cx="412200" cy="412200"/>
          </a:xfrm>
          <a:prstGeom prst="ellipse">
            <a:avLst/>
          </a:prstGeom>
          <a:solidFill>
            <a:srgbClr val="FFDE76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Sour Gummy"/>
                <a:ea typeface="Sour Gummy"/>
                <a:cs typeface="Sour Gummy"/>
                <a:sym typeface="Sour Gummy"/>
              </a:rPr>
              <a:t>3</a:t>
            </a:r>
            <a:endParaRPr sz="2000">
              <a:latin typeface="Sour Gummy"/>
              <a:ea typeface="Sour Gummy"/>
              <a:cs typeface="Sour Gummy"/>
              <a:sym typeface="Sour Gummy"/>
            </a:endParaRPr>
          </a:p>
        </p:txBody>
      </p:sp>
      <p:cxnSp>
        <p:nvCxnSpPr>
          <p:cNvPr id="69" name="Google Shape;69;p13"/>
          <p:cNvCxnSpPr/>
          <p:nvPr/>
        </p:nvCxnSpPr>
        <p:spPr>
          <a:xfrm>
            <a:off x="409075" y="10373906"/>
            <a:ext cx="67551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dot"/>
            <a:round/>
            <a:headEnd len="med" w="med" type="none"/>
            <a:tailEnd len="med" w="med" type="none"/>
          </a:ln>
        </p:spPr>
      </p:cxnSp>
      <p:sp>
        <p:nvSpPr>
          <p:cNvPr id="70" name="Google Shape;70;p13"/>
          <p:cNvSpPr/>
          <p:nvPr/>
        </p:nvSpPr>
        <p:spPr>
          <a:xfrm>
            <a:off x="409075" y="8470425"/>
            <a:ext cx="412200" cy="412200"/>
          </a:xfrm>
          <a:prstGeom prst="ellipse">
            <a:avLst/>
          </a:prstGeom>
          <a:solidFill>
            <a:srgbClr val="FFDE76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Sour Gummy"/>
                <a:ea typeface="Sour Gummy"/>
                <a:cs typeface="Sour Gummy"/>
                <a:sym typeface="Sour Gummy"/>
              </a:rPr>
              <a:t>4</a:t>
            </a:r>
            <a:endParaRPr sz="2000">
              <a:latin typeface="Sour Gummy"/>
              <a:ea typeface="Sour Gummy"/>
              <a:cs typeface="Sour Gummy"/>
              <a:sym typeface="Sour Gummy"/>
            </a:endParaRPr>
          </a:p>
        </p:txBody>
      </p:sp>
      <p:grpSp>
        <p:nvGrpSpPr>
          <p:cNvPr id="71" name="Google Shape;71;p13"/>
          <p:cNvGrpSpPr/>
          <p:nvPr/>
        </p:nvGrpSpPr>
        <p:grpSpPr>
          <a:xfrm>
            <a:off x="1049066" y="1778775"/>
            <a:ext cx="2242459" cy="1637700"/>
            <a:chOff x="1049066" y="1778775"/>
            <a:chExt cx="2242459" cy="1637700"/>
          </a:xfrm>
        </p:grpSpPr>
        <p:sp>
          <p:nvSpPr>
            <p:cNvPr id="72" name="Google Shape;72;p13"/>
            <p:cNvSpPr/>
            <p:nvPr/>
          </p:nvSpPr>
          <p:spPr>
            <a:xfrm>
              <a:off x="2917425" y="2324125"/>
              <a:ext cx="374100" cy="374100"/>
            </a:xfrm>
            <a:prstGeom prst="ellipse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pic>
          <p:nvPicPr>
            <p:cNvPr id="73" name="Google Shape;73;p13" title="Ресурс 1@2x.png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1049066" y="1778775"/>
              <a:ext cx="1363675" cy="16377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74" name="Google Shape;74;p13"/>
          <p:cNvGrpSpPr/>
          <p:nvPr/>
        </p:nvGrpSpPr>
        <p:grpSpPr>
          <a:xfrm>
            <a:off x="4535450" y="1607550"/>
            <a:ext cx="2210575" cy="1872617"/>
            <a:chOff x="4535450" y="1607550"/>
            <a:chExt cx="2210575" cy="1872617"/>
          </a:xfrm>
        </p:grpSpPr>
        <p:sp>
          <p:nvSpPr>
            <p:cNvPr id="75" name="Google Shape;75;p13"/>
            <p:cNvSpPr/>
            <p:nvPr/>
          </p:nvSpPr>
          <p:spPr>
            <a:xfrm>
              <a:off x="4535450" y="2324125"/>
              <a:ext cx="374100" cy="374100"/>
            </a:xfrm>
            <a:prstGeom prst="ellipse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pic>
          <p:nvPicPr>
            <p:cNvPr id="76" name="Google Shape;76;p13" title="Ресурс 2@2x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5602350" y="1607550"/>
              <a:ext cx="1143675" cy="1872617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77" name="Google Shape;77;p13"/>
          <p:cNvGrpSpPr/>
          <p:nvPr/>
        </p:nvGrpSpPr>
        <p:grpSpPr>
          <a:xfrm>
            <a:off x="957250" y="4001229"/>
            <a:ext cx="2334275" cy="1544120"/>
            <a:chOff x="957250" y="4001229"/>
            <a:chExt cx="2334275" cy="1544120"/>
          </a:xfrm>
        </p:grpSpPr>
        <p:sp>
          <p:nvSpPr>
            <p:cNvPr id="78" name="Google Shape;78;p13"/>
            <p:cNvSpPr/>
            <p:nvPr/>
          </p:nvSpPr>
          <p:spPr>
            <a:xfrm>
              <a:off x="2917425" y="4574100"/>
              <a:ext cx="374100" cy="374100"/>
            </a:xfrm>
            <a:prstGeom prst="ellipse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pic>
          <p:nvPicPr>
            <p:cNvPr id="79" name="Google Shape;79;p13" title="Ресурс 3@2x.png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957250" y="4001229"/>
              <a:ext cx="1455500" cy="154412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80" name="Google Shape;80;p13"/>
          <p:cNvGrpSpPr/>
          <p:nvPr/>
        </p:nvGrpSpPr>
        <p:grpSpPr>
          <a:xfrm>
            <a:off x="4535450" y="4000153"/>
            <a:ext cx="2285075" cy="1580773"/>
            <a:chOff x="4535450" y="4000153"/>
            <a:chExt cx="2285075" cy="1580773"/>
          </a:xfrm>
        </p:grpSpPr>
        <p:sp>
          <p:nvSpPr>
            <p:cNvPr id="81" name="Google Shape;81;p13"/>
            <p:cNvSpPr/>
            <p:nvPr/>
          </p:nvSpPr>
          <p:spPr>
            <a:xfrm>
              <a:off x="4535450" y="4574100"/>
              <a:ext cx="374100" cy="374100"/>
            </a:xfrm>
            <a:prstGeom prst="ellipse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pic>
          <p:nvPicPr>
            <p:cNvPr id="82" name="Google Shape;82;p13" title="Ресурс 4@2x.png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5582575" y="4000153"/>
              <a:ext cx="1237950" cy="1580773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83" name="Google Shape;83;p13"/>
          <p:cNvSpPr/>
          <p:nvPr/>
        </p:nvSpPr>
        <p:spPr>
          <a:xfrm>
            <a:off x="2917425" y="6824075"/>
            <a:ext cx="374100" cy="374100"/>
          </a:xfrm>
          <a:prstGeom prst="ellipse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Sour Gummy"/>
              <a:ea typeface="Sour Gummy"/>
              <a:cs typeface="Sour Gummy"/>
              <a:sym typeface="Sour Gummy"/>
            </a:endParaRPr>
          </a:p>
        </p:txBody>
      </p:sp>
      <p:grpSp>
        <p:nvGrpSpPr>
          <p:cNvPr id="84" name="Google Shape;84;p13"/>
          <p:cNvGrpSpPr/>
          <p:nvPr/>
        </p:nvGrpSpPr>
        <p:grpSpPr>
          <a:xfrm>
            <a:off x="957250" y="8439200"/>
            <a:ext cx="2334275" cy="1606650"/>
            <a:chOff x="957250" y="8439200"/>
            <a:chExt cx="2334275" cy="1606650"/>
          </a:xfrm>
        </p:grpSpPr>
        <p:sp>
          <p:nvSpPr>
            <p:cNvPr id="85" name="Google Shape;85;p13"/>
            <p:cNvSpPr/>
            <p:nvPr/>
          </p:nvSpPr>
          <p:spPr>
            <a:xfrm>
              <a:off x="2917425" y="9074050"/>
              <a:ext cx="374100" cy="374100"/>
            </a:xfrm>
            <a:prstGeom prst="ellipse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pic>
          <p:nvPicPr>
            <p:cNvPr id="86" name="Google Shape;86;p13" title="Ресурс 6@2x.png"/>
            <p:cNvPicPr preferRelativeResize="0"/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957250" y="8439200"/>
              <a:ext cx="1493237" cy="160665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87" name="Google Shape;87;p13"/>
          <p:cNvSpPr/>
          <p:nvPr/>
        </p:nvSpPr>
        <p:spPr>
          <a:xfrm>
            <a:off x="4535450" y="9074050"/>
            <a:ext cx="374100" cy="374100"/>
          </a:xfrm>
          <a:prstGeom prst="ellipse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Sour Gummy"/>
              <a:ea typeface="Sour Gummy"/>
              <a:cs typeface="Sour Gummy"/>
              <a:sym typeface="Sour Gummy"/>
            </a:endParaRPr>
          </a:p>
        </p:txBody>
      </p:sp>
      <p:grpSp>
        <p:nvGrpSpPr>
          <p:cNvPr id="88" name="Google Shape;88;p13"/>
          <p:cNvGrpSpPr/>
          <p:nvPr/>
        </p:nvGrpSpPr>
        <p:grpSpPr>
          <a:xfrm>
            <a:off x="4535450" y="6657525"/>
            <a:ext cx="2481200" cy="754800"/>
            <a:chOff x="4535450" y="6657525"/>
            <a:chExt cx="2481200" cy="754800"/>
          </a:xfrm>
        </p:grpSpPr>
        <p:sp>
          <p:nvSpPr>
            <p:cNvPr id="89" name="Google Shape;89;p13"/>
            <p:cNvSpPr/>
            <p:nvPr/>
          </p:nvSpPr>
          <p:spPr>
            <a:xfrm>
              <a:off x="4535450" y="6824075"/>
              <a:ext cx="374100" cy="374100"/>
            </a:xfrm>
            <a:prstGeom prst="ellipse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pic>
          <p:nvPicPr>
            <p:cNvPr id="90" name="Google Shape;90;p13" title="Ресурс 8@2x.png"/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5183600" y="6657525"/>
              <a:ext cx="1833050" cy="75480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91" name="Google Shape;91;p13" title="Ресурс 3@2x.png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1088500" y="6460900"/>
            <a:ext cx="1176875" cy="1176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3" title="Ресурс 4@2x.png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5540000" y="8412775"/>
            <a:ext cx="1253950" cy="1671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/>
          <p:nvPr/>
        </p:nvSpPr>
        <p:spPr>
          <a:xfrm>
            <a:off x="1388850" y="374088"/>
            <a:ext cx="4782300" cy="535200"/>
          </a:xfrm>
          <a:prstGeom prst="roundRect">
            <a:avLst>
              <a:gd fmla="val 50000" name="adj"/>
            </a:avLst>
          </a:prstGeom>
          <a:solidFill>
            <a:srgbClr val="FFDE76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latin typeface="Sour Gummy"/>
                <a:ea typeface="Sour Gummy"/>
                <a:cs typeface="Sour Gummy"/>
                <a:sym typeface="Sour Gummy"/>
              </a:rPr>
              <a:t>MORE AND FEWER (DIFFERENT OBJECTS)</a:t>
            </a:r>
            <a:endParaRPr sz="1900"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98" name="Google Shape;98;p14"/>
          <p:cNvSpPr/>
          <p:nvPr/>
        </p:nvSpPr>
        <p:spPr>
          <a:xfrm>
            <a:off x="1413175" y="947929"/>
            <a:ext cx="4621800" cy="412200"/>
          </a:xfrm>
          <a:prstGeom prst="roundRect">
            <a:avLst>
              <a:gd fmla="val 0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Sour Gummy"/>
                <a:ea typeface="Sour Gummy"/>
                <a:cs typeface="Sour Gummy"/>
                <a:sym typeface="Sour Gummy"/>
              </a:rPr>
              <a:t>Tick the picture that shows </a:t>
            </a:r>
            <a:r>
              <a:rPr b="1" lang="en" sz="1500">
                <a:latin typeface="Sour Gummy"/>
                <a:ea typeface="Sour Gummy"/>
                <a:cs typeface="Sour Gummy"/>
                <a:sym typeface="Sour Gummy"/>
              </a:rPr>
              <a:t>fewer</a:t>
            </a:r>
            <a:r>
              <a:rPr lang="en" sz="1500">
                <a:latin typeface="Sour Gummy"/>
                <a:ea typeface="Sour Gummy"/>
                <a:cs typeface="Sour Gummy"/>
                <a:sym typeface="Sour Gummy"/>
              </a:rPr>
              <a:t> in each set.</a:t>
            </a:r>
            <a:endParaRPr sz="1500">
              <a:latin typeface="Sour Gummy"/>
              <a:ea typeface="Sour Gummy"/>
              <a:cs typeface="Sour Gummy"/>
              <a:sym typeface="Sour Gummy"/>
            </a:endParaRPr>
          </a:p>
        </p:txBody>
      </p:sp>
      <p:cxnSp>
        <p:nvCxnSpPr>
          <p:cNvPr id="99" name="Google Shape;99;p14"/>
          <p:cNvCxnSpPr/>
          <p:nvPr/>
        </p:nvCxnSpPr>
        <p:spPr>
          <a:xfrm>
            <a:off x="409075" y="1474756"/>
            <a:ext cx="67551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dot"/>
            <a:round/>
            <a:headEnd len="med" w="med" type="none"/>
            <a:tailEnd len="med" w="med" type="none"/>
          </a:ln>
        </p:spPr>
      </p:cxnSp>
      <p:grpSp>
        <p:nvGrpSpPr>
          <p:cNvPr id="100" name="Google Shape;100;p14"/>
          <p:cNvGrpSpPr/>
          <p:nvPr/>
        </p:nvGrpSpPr>
        <p:grpSpPr>
          <a:xfrm>
            <a:off x="409075" y="3623981"/>
            <a:ext cx="6755100" cy="100750"/>
            <a:chOff x="409075" y="3623981"/>
            <a:chExt cx="6755100" cy="100750"/>
          </a:xfrm>
        </p:grpSpPr>
        <p:cxnSp>
          <p:nvCxnSpPr>
            <p:cNvPr id="101" name="Google Shape;101;p14"/>
            <p:cNvCxnSpPr/>
            <p:nvPr/>
          </p:nvCxnSpPr>
          <p:spPr>
            <a:xfrm>
              <a:off x="409075" y="3623981"/>
              <a:ext cx="67551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dot"/>
              <a:round/>
              <a:headEnd len="med" w="med" type="none"/>
              <a:tailEnd len="med" w="med" type="none"/>
            </a:ln>
          </p:spPr>
        </p:cxnSp>
        <p:cxnSp>
          <p:nvCxnSpPr>
            <p:cNvPr id="102" name="Google Shape;102;p14"/>
            <p:cNvCxnSpPr/>
            <p:nvPr/>
          </p:nvCxnSpPr>
          <p:spPr>
            <a:xfrm>
              <a:off x="409075" y="3724731"/>
              <a:ext cx="67551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dot"/>
              <a:round/>
              <a:headEnd len="med" w="med" type="none"/>
              <a:tailEnd len="med" w="med" type="none"/>
            </a:ln>
          </p:spPr>
        </p:cxnSp>
      </p:grpSp>
      <p:sp>
        <p:nvSpPr>
          <p:cNvPr id="103" name="Google Shape;103;p14"/>
          <p:cNvSpPr/>
          <p:nvPr/>
        </p:nvSpPr>
        <p:spPr>
          <a:xfrm>
            <a:off x="409075" y="1720500"/>
            <a:ext cx="412200" cy="412200"/>
          </a:xfrm>
          <a:prstGeom prst="ellipse">
            <a:avLst/>
          </a:prstGeom>
          <a:solidFill>
            <a:srgbClr val="FFDE76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Sour Gummy"/>
                <a:ea typeface="Sour Gummy"/>
                <a:cs typeface="Sour Gummy"/>
                <a:sym typeface="Sour Gummy"/>
              </a:rPr>
              <a:t>1</a:t>
            </a:r>
            <a:endParaRPr sz="2000">
              <a:latin typeface="Sour Gummy"/>
              <a:ea typeface="Sour Gummy"/>
              <a:cs typeface="Sour Gummy"/>
              <a:sym typeface="Sour Gummy"/>
            </a:endParaRPr>
          </a:p>
        </p:txBody>
      </p:sp>
      <p:grpSp>
        <p:nvGrpSpPr>
          <p:cNvPr id="104" name="Google Shape;104;p14"/>
          <p:cNvGrpSpPr/>
          <p:nvPr/>
        </p:nvGrpSpPr>
        <p:grpSpPr>
          <a:xfrm>
            <a:off x="409075" y="5873956"/>
            <a:ext cx="6755100" cy="100750"/>
            <a:chOff x="409075" y="3623981"/>
            <a:chExt cx="6755100" cy="100750"/>
          </a:xfrm>
        </p:grpSpPr>
        <p:cxnSp>
          <p:nvCxnSpPr>
            <p:cNvPr id="105" name="Google Shape;105;p14"/>
            <p:cNvCxnSpPr/>
            <p:nvPr/>
          </p:nvCxnSpPr>
          <p:spPr>
            <a:xfrm>
              <a:off x="409075" y="3623981"/>
              <a:ext cx="67551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dot"/>
              <a:round/>
              <a:headEnd len="med" w="med" type="none"/>
              <a:tailEnd len="med" w="med" type="none"/>
            </a:ln>
          </p:spPr>
        </p:cxnSp>
        <p:cxnSp>
          <p:nvCxnSpPr>
            <p:cNvPr id="106" name="Google Shape;106;p14"/>
            <p:cNvCxnSpPr/>
            <p:nvPr/>
          </p:nvCxnSpPr>
          <p:spPr>
            <a:xfrm>
              <a:off x="409075" y="3724731"/>
              <a:ext cx="67551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dot"/>
              <a:round/>
              <a:headEnd len="med" w="med" type="none"/>
              <a:tailEnd len="med" w="med" type="none"/>
            </a:ln>
          </p:spPr>
        </p:cxnSp>
      </p:grpSp>
      <p:sp>
        <p:nvSpPr>
          <p:cNvPr id="107" name="Google Shape;107;p14"/>
          <p:cNvSpPr/>
          <p:nvPr/>
        </p:nvSpPr>
        <p:spPr>
          <a:xfrm>
            <a:off x="409075" y="3970475"/>
            <a:ext cx="412200" cy="412200"/>
          </a:xfrm>
          <a:prstGeom prst="ellipse">
            <a:avLst/>
          </a:prstGeom>
          <a:solidFill>
            <a:srgbClr val="FFDE76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Sour Gummy"/>
                <a:ea typeface="Sour Gummy"/>
                <a:cs typeface="Sour Gummy"/>
                <a:sym typeface="Sour Gummy"/>
              </a:rPr>
              <a:t>2</a:t>
            </a:r>
            <a:endParaRPr sz="2000">
              <a:latin typeface="Sour Gummy"/>
              <a:ea typeface="Sour Gummy"/>
              <a:cs typeface="Sour Gummy"/>
              <a:sym typeface="Sour Gummy"/>
            </a:endParaRPr>
          </a:p>
        </p:txBody>
      </p:sp>
      <p:grpSp>
        <p:nvGrpSpPr>
          <p:cNvPr id="108" name="Google Shape;108;p14"/>
          <p:cNvGrpSpPr/>
          <p:nvPr/>
        </p:nvGrpSpPr>
        <p:grpSpPr>
          <a:xfrm>
            <a:off x="409075" y="8123931"/>
            <a:ext cx="6755100" cy="100750"/>
            <a:chOff x="409075" y="3623981"/>
            <a:chExt cx="6755100" cy="100750"/>
          </a:xfrm>
        </p:grpSpPr>
        <p:cxnSp>
          <p:nvCxnSpPr>
            <p:cNvPr id="109" name="Google Shape;109;p14"/>
            <p:cNvCxnSpPr/>
            <p:nvPr/>
          </p:nvCxnSpPr>
          <p:spPr>
            <a:xfrm>
              <a:off x="409075" y="3623981"/>
              <a:ext cx="67551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dot"/>
              <a:round/>
              <a:headEnd len="med" w="med" type="none"/>
              <a:tailEnd len="med" w="med" type="none"/>
            </a:ln>
          </p:spPr>
        </p:cxnSp>
        <p:cxnSp>
          <p:nvCxnSpPr>
            <p:cNvPr id="110" name="Google Shape;110;p14"/>
            <p:cNvCxnSpPr/>
            <p:nvPr/>
          </p:nvCxnSpPr>
          <p:spPr>
            <a:xfrm>
              <a:off x="409075" y="3724731"/>
              <a:ext cx="67551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dot"/>
              <a:round/>
              <a:headEnd len="med" w="med" type="none"/>
              <a:tailEnd len="med" w="med" type="none"/>
            </a:ln>
          </p:spPr>
        </p:cxnSp>
      </p:grpSp>
      <p:sp>
        <p:nvSpPr>
          <p:cNvPr id="111" name="Google Shape;111;p14"/>
          <p:cNvSpPr/>
          <p:nvPr/>
        </p:nvSpPr>
        <p:spPr>
          <a:xfrm>
            <a:off x="409075" y="6220450"/>
            <a:ext cx="412200" cy="412200"/>
          </a:xfrm>
          <a:prstGeom prst="ellipse">
            <a:avLst/>
          </a:prstGeom>
          <a:solidFill>
            <a:srgbClr val="FFDE76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Sour Gummy"/>
                <a:ea typeface="Sour Gummy"/>
                <a:cs typeface="Sour Gummy"/>
                <a:sym typeface="Sour Gummy"/>
              </a:rPr>
              <a:t>3</a:t>
            </a:r>
            <a:endParaRPr sz="2000">
              <a:latin typeface="Sour Gummy"/>
              <a:ea typeface="Sour Gummy"/>
              <a:cs typeface="Sour Gummy"/>
              <a:sym typeface="Sour Gummy"/>
            </a:endParaRPr>
          </a:p>
        </p:txBody>
      </p:sp>
      <p:cxnSp>
        <p:nvCxnSpPr>
          <p:cNvPr id="112" name="Google Shape;112;p14"/>
          <p:cNvCxnSpPr/>
          <p:nvPr/>
        </p:nvCxnSpPr>
        <p:spPr>
          <a:xfrm>
            <a:off x="409075" y="10373906"/>
            <a:ext cx="67551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dot"/>
            <a:round/>
            <a:headEnd len="med" w="med" type="none"/>
            <a:tailEnd len="med" w="med" type="none"/>
          </a:ln>
        </p:spPr>
      </p:cxnSp>
      <p:sp>
        <p:nvSpPr>
          <p:cNvPr id="113" name="Google Shape;113;p14"/>
          <p:cNvSpPr/>
          <p:nvPr/>
        </p:nvSpPr>
        <p:spPr>
          <a:xfrm>
            <a:off x="409075" y="8470425"/>
            <a:ext cx="412200" cy="412200"/>
          </a:xfrm>
          <a:prstGeom prst="ellipse">
            <a:avLst/>
          </a:prstGeom>
          <a:solidFill>
            <a:srgbClr val="FFDE76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Sour Gummy"/>
                <a:ea typeface="Sour Gummy"/>
                <a:cs typeface="Sour Gummy"/>
                <a:sym typeface="Sour Gummy"/>
              </a:rPr>
              <a:t>4</a:t>
            </a:r>
            <a:endParaRPr sz="2000"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114" name="Google Shape;114;p14"/>
          <p:cNvSpPr/>
          <p:nvPr/>
        </p:nvSpPr>
        <p:spPr>
          <a:xfrm>
            <a:off x="2917425" y="2324125"/>
            <a:ext cx="374100" cy="374100"/>
          </a:xfrm>
          <a:prstGeom prst="ellipse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115" name="Google Shape;115;p14"/>
          <p:cNvSpPr/>
          <p:nvPr/>
        </p:nvSpPr>
        <p:spPr>
          <a:xfrm>
            <a:off x="4535450" y="2324125"/>
            <a:ext cx="374100" cy="374100"/>
          </a:xfrm>
          <a:prstGeom prst="ellipse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Sour Gummy"/>
              <a:ea typeface="Sour Gummy"/>
              <a:cs typeface="Sour Gummy"/>
              <a:sym typeface="Sour Gummy"/>
            </a:endParaRPr>
          </a:p>
        </p:txBody>
      </p:sp>
      <p:grpSp>
        <p:nvGrpSpPr>
          <p:cNvPr id="116" name="Google Shape;116;p14"/>
          <p:cNvGrpSpPr/>
          <p:nvPr/>
        </p:nvGrpSpPr>
        <p:grpSpPr>
          <a:xfrm>
            <a:off x="1092849" y="4118689"/>
            <a:ext cx="2198676" cy="1302361"/>
            <a:chOff x="1092849" y="4118689"/>
            <a:chExt cx="2198676" cy="1302361"/>
          </a:xfrm>
        </p:grpSpPr>
        <p:pic>
          <p:nvPicPr>
            <p:cNvPr id="117" name="Google Shape;117;p14" title="Ресурс 11@2x.png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1092849" y="4118689"/>
              <a:ext cx="1429400" cy="1302361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8" name="Google Shape;118;p14"/>
            <p:cNvSpPr/>
            <p:nvPr/>
          </p:nvSpPr>
          <p:spPr>
            <a:xfrm>
              <a:off x="2917425" y="4574100"/>
              <a:ext cx="374100" cy="374100"/>
            </a:xfrm>
            <a:prstGeom prst="ellipse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119" name="Google Shape;119;p14"/>
          <p:cNvGrpSpPr/>
          <p:nvPr/>
        </p:nvGrpSpPr>
        <p:grpSpPr>
          <a:xfrm>
            <a:off x="4535450" y="4152157"/>
            <a:ext cx="2258599" cy="1235425"/>
            <a:chOff x="4535450" y="4152157"/>
            <a:chExt cx="2258599" cy="1235425"/>
          </a:xfrm>
        </p:grpSpPr>
        <p:pic>
          <p:nvPicPr>
            <p:cNvPr id="120" name="Google Shape;120;p14" title="Ресурс 12@2x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5539225" y="4152157"/>
              <a:ext cx="1254824" cy="12354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21" name="Google Shape;121;p14"/>
            <p:cNvSpPr/>
            <p:nvPr/>
          </p:nvSpPr>
          <p:spPr>
            <a:xfrm>
              <a:off x="4535450" y="4574100"/>
              <a:ext cx="374100" cy="374100"/>
            </a:xfrm>
            <a:prstGeom prst="ellipse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122" name="Google Shape;122;p14"/>
          <p:cNvGrpSpPr/>
          <p:nvPr/>
        </p:nvGrpSpPr>
        <p:grpSpPr>
          <a:xfrm>
            <a:off x="1240113" y="6238506"/>
            <a:ext cx="2051412" cy="1617050"/>
            <a:chOff x="1240113" y="6238506"/>
            <a:chExt cx="2051412" cy="1617050"/>
          </a:xfrm>
        </p:grpSpPr>
        <p:pic>
          <p:nvPicPr>
            <p:cNvPr id="123" name="Google Shape;123;p14" title="Ресурс 13@2x.png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1240113" y="6238506"/>
              <a:ext cx="1165034" cy="16170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24" name="Google Shape;124;p14"/>
            <p:cNvSpPr/>
            <p:nvPr/>
          </p:nvSpPr>
          <p:spPr>
            <a:xfrm>
              <a:off x="2917425" y="6824075"/>
              <a:ext cx="374100" cy="374100"/>
            </a:xfrm>
            <a:prstGeom prst="ellipse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125" name="Google Shape;125;p14"/>
          <p:cNvGrpSpPr/>
          <p:nvPr/>
        </p:nvGrpSpPr>
        <p:grpSpPr>
          <a:xfrm>
            <a:off x="1096650" y="8565750"/>
            <a:ext cx="2194875" cy="1481025"/>
            <a:chOff x="1096650" y="8565750"/>
            <a:chExt cx="2194875" cy="1481025"/>
          </a:xfrm>
        </p:grpSpPr>
        <p:pic>
          <p:nvPicPr>
            <p:cNvPr id="126" name="Google Shape;126;p14" title="Ресурс 15@2x.png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1096650" y="8565750"/>
              <a:ext cx="1448900" cy="14810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27" name="Google Shape;127;p14"/>
            <p:cNvSpPr/>
            <p:nvPr/>
          </p:nvSpPr>
          <p:spPr>
            <a:xfrm>
              <a:off x="2917425" y="9074050"/>
              <a:ext cx="374100" cy="374100"/>
            </a:xfrm>
            <a:prstGeom prst="ellipse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128" name="Google Shape;128;p14"/>
          <p:cNvGrpSpPr/>
          <p:nvPr/>
        </p:nvGrpSpPr>
        <p:grpSpPr>
          <a:xfrm>
            <a:off x="4535450" y="8930950"/>
            <a:ext cx="2496675" cy="750625"/>
            <a:chOff x="4535450" y="8930950"/>
            <a:chExt cx="2496675" cy="750625"/>
          </a:xfrm>
        </p:grpSpPr>
        <p:pic>
          <p:nvPicPr>
            <p:cNvPr id="129" name="Google Shape;129;p14" title="Ресурс 16@2x.png"/>
            <p:cNvPicPr preferRelativeResize="0"/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5202850" y="8930950"/>
              <a:ext cx="1829275" cy="7506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30" name="Google Shape;130;p14"/>
            <p:cNvSpPr/>
            <p:nvPr/>
          </p:nvSpPr>
          <p:spPr>
            <a:xfrm>
              <a:off x="4535450" y="9074050"/>
              <a:ext cx="374100" cy="374100"/>
            </a:xfrm>
            <a:prstGeom prst="ellipse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131" name="Google Shape;131;p14"/>
          <p:cNvGrpSpPr/>
          <p:nvPr/>
        </p:nvGrpSpPr>
        <p:grpSpPr>
          <a:xfrm>
            <a:off x="4535450" y="6238506"/>
            <a:ext cx="2069573" cy="1617050"/>
            <a:chOff x="4535450" y="6238506"/>
            <a:chExt cx="2069573" cy="1617050"/>
          </a:xfrm>
        </p:grpSpPr>
        <p:pic>
          <p:nvPicPr>
            <p:cNvPr id="132" name="Google Shape;132;p14" title="Ресурс 14@2x.png"/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5780373" y="6238506"/>
              <a:ext cx="824650" cy="16170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33" name="Google Shape;133;p14"/>
            <p:cNvSpPr/>
            <p:nvPr/>
          </p:nvSpPr>
          <p:spPr>
            <a:xfrm>
              <a:off x="4535450" y="6824075"/>
              <a:ext cx="374100" cy="374100"/>
            </a:xfrm>
            <a:prstGeom prst="ellipse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sp>
        <p:nvSpPr>
          <p:cNvPr id="134" name="Google Shape;134;p14"/>
          <p:cNvSpPr/>
          <p:nvPr/>
        </p:nvSpPr>
        <p:spPr>
          <a:xfrm>
            <a:off x="2322900" y="10157776"/>
            <a:ext cx="2914200" cy="545700"/>
          </a:xfrm>
          <a:prstGeom prst="round2SameRect">
            <a:avLst>
              <a:gd fmla="val 16667" name="adj1"/>
              <a:gd fmla="val 0" name="adj2"/>
            </a:avLst>
          </a:prstGeom>
          <a:solidFill>
            <a:srgbClr val="7F904F"/>
          </a:solidFill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Sour Gummy"/>
                <a:ea typeface="Sour Gummy"/>
                <a:cs typeface="Sour Gummy"/>
                <a:sym typeface="Sour Gummy"/>
              </a:rPr>
              <a:t>More templates on </a:t>
            </a:r>
            <a:r>
              <a:rPr lang="en" sz="1600" u="sng">
                <a:solidFill>
                  <a:srgbClr val="FFFFFF"/>
                </a:solidFill>
                <a:latin typeface="Sour Gummy"/>
                <a:ea typeface="Sour Gummy"/>
                <a:cs typeface="Sour Gummy"/>
                <a:sym typeface="Sour Gummy"/>
                <a:hlinkClick r:id="rId9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gdoc.io</a:t>
            </a:r>
            <a:endParaRPr sz="1600">
              <a:solidFill>
                <a:srgbClr val="FFFFFF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grpSp>
        <p:nvGrpSpPr>
          <p:cNvPr id="135" name="Google Shape;135;p14"/>
          <p:cNvGrpSpPr/>
          <p:nvPr/>
        </p:nvGrpSpPr>
        <p:grpSpPr>
          <a:xfrm>
            <a:off x="5468550" y="1872578"/>
            <a:ext cx="1587684" cy="1329085"/>
            <a:chOff x="5254792" y="1789413"/>
            <a:chExt cx="1777325" cy="1487838"/>
          </a:xfrm>
        </p:grpSpPr>
        <p:pic>
          <p:nvPicPr>
            <p:cNvPr id="136" name="Google Shape;136;p14" title="Ресурс 1@2x.png"/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5733505" y="1789413"/>
              <a:ext cx="819900" cy="724563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37" name="Google Shape;137;p14"/>
            <p:cNvGrpSpPr/>
            <p:nvPr/>
          </p:nvGrpSpPr>
          <p:grpSpPr>
            <a:xfrm>
              <a:off x="5254792" y="2552688"/>
              <a:ext cx="1777325" cy="724563"/>
              <a:chOff x="5254792" y="2552688"/>
              <a:chExt cx="1777325" cy="724563"/>
            </a:xfrm>
          </p:grpSpPr>
          <p:pic>
            <p:nvPicPr>
              <p:cNvPr id="138" name="Google Shape;138;p14" title="Ресурс 1@2x.png"/>
              <p:cNvPicPr preferRelativeResize="0"/>
              <p:nvPr/>
            </p:nvPicPr>
            <p:blipFill>
              <a:blip r:embed="rId10">
                <a:alphaModFix/>
              </a:blip>
              <a:stretch>
                <a:fillRect/>
              </a:stretch>
            </p:blipFill>
            <p:spPr>
              <a:xfrm>
                <a:off x="5254792" y="2552688"/>
                <a:ext cx="819900" cy="724563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39" name="Google Shape;139;p14" title="Ресурс 1@2x.png"/>
              <p:cNvPicPr preferRelativeResize="0"/>
              <p:nvPr/>
            </p:nvPicPr>
            <p:blipFill>
              <a:blip r:embed="rId10">
                <a:alphaModFix/>
              </a:blip>
              <a:stretch>
                <a:fillRect/>
              </a:stretch>
            </p:blipFill>
            <p:spPr>
              <a:xfrm>
                <a:off x="6212217" y="2552688"/>
                <a:ext cx="819900" cy="724563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grpSp>
        <p:nvGrpSpPr>
          <p:cNvPr id="140" name="Google Shape;140;p14"/>
          <p:cNvGrpSpPr/>
          <p:nvPr/>
        </p:nvGrpSpPr>
        <p:grpSpPr>
          <a:xfrm>
            <a:off x="1075985" y="1855408"/>
            <a:ext cx="1366576" cy="1363425"/>
            <a:chOff x="1075985" y="1855408"/>
            <a:chExt cx="1366576" cy="1363425"/>
          </a:xfrm>
        </p:grpSpPr>
        <p:pic>
          <p:nvPicPr>
            <p:cNvPr id="141" name="Google Shape;141;p14" title="Ресурс 5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1075985" y="1855408"/>
              <a:ext cx="639471" cy="6518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2" name="Google Shape;142;p14" title="Ресурс 5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1803090" y="1855408"/>
              <a:ext cx="639471" cy="6518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3" name="Google Shape;143;p14" title="Ресурс 5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1075985" y="2566999"/>
              <a:ext cx="639471" cy="6518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4" name="Google Shape;144;p14" title="Ресурс 5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1803090" y="2566999"/>
              <a:ext cx="639471" cy="651835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