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560000" cx="10692000"/>
  <p:notesSz cx="6858000" cy="9144000"/>
  <p:embeddedFontLst>
    <p:embeddedFont>
      <p:font typeface="Ubuntu"/>
      <p:regular r:id="rId8"/>
      <p:bold r:id="rId9"/>
      <p:italic r:id="rId10"/>
      <p:boldItalic r:id="rId11"/>
    </p:embeddedFont>
    <p:embeddedFont>
      <p:font typeface="Outfit"/>
      <p:regular r:id="rId12"/>
      <p:bold r:id="rId13"/>
    </p:embeddedFont>
    <p:embeddedFont>
      <p:font typeface="Outfit SemiBold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1">
          <p15:clr>
            <a:srgbClr val="747775"/>
          </p15:clr>
        </p15:guide>
        <p15:guide id="2" pos="33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FBF915B-9320-456D-8646-3C576B5A63D7}">
  <a:tblStyle styleId="{3FBF915B-9320-456D-8646-3C576B5A63D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 orient="horz"/>
        <p:guide pos="33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Ubuntu-boldItalic.fntdata"/><Relationship Id="rId10" Type="http://schemas.openxmlformats.org/officeDocument/2006/relationships/font" Target="fonts/Ubuntu-italic.fntdata"/><Relationship Id="rId13" Type="http://schemas.openxmlformats.org/officeDocument/2006/relationships/font" Target="fonts/Outfit-bold.fntdata"/><Relationship Id="rId12" Type="http://schemas.openxmlformats.org/officeDocument/2006/relationships/font" Target="fonts/Outfi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Ubuntu-bold.fntdata"/><Relationship Id="rId15" Type="http://schemas.openxmlformats.org/officeDocument/2006/relationships/font" Target="fonts/OutfitSemiBold-bold.fntdata"/><Relationship Id="rId14" Type="http://schemas.openxmlformats.org/officeDocument/2006/relationships/font" Target="fonts/OutfitSemiBold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Ubuntu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99975" y="244675"/>
            <a:ext cx="5046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MONTHLY MENU PLANNER</a:t>
            </a:r>
            <a:endParaRPr sz="3000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5519050" y="310225"/>
            <a:ext cx="2401500" cy="330600"/>
          </a:xfrm>
          <a:prstGeom prst="rect">
            <a:avLst/>
          </a:prstGeom>
          <a:solidFill>
            <a:srgbClr val="D9E1E8"/>
          </a:solidFill>
          <a:ln>
            <a:noFill/>
          </a:ln>
        </p:spPr>
        <p:txBody>
          <a:bodyPr anchorCtr="0" anchor="ctr" bIns="0" lIns="182875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Outfit"/>
                <a:ea typeface="Outfit"/>
                <a:cs typeface="Outfit"/>
                <a:sym typeface="Outfit"/>
              </a:rPr>
              <a:t>Month:</a:t>
            </a:r>
            <a:endParaRPr sz="1500">
              <a:solidFill>
                <a:schemeClr val="dk1"/>
              </a:solidFill>
              <a:latin typeface="Outfit"/>
              <a:ea typeface="Outfit"/>
              <a:cs typeface="Outfit"/>
              <a:sym typeface="Outfit"/>
            </a:endParaRPr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299963" y="89946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{3FBF915B-9320-456D-8646-3C576B5A63D7}</a:tableStyleId>
              </a:tblPr>
              <a:tblGrid>
                <a:gridCol w="383625"/>
                <a:gridCol w="1208725"/>
                <a:gridCol w="1208725"/>
                <a:gridCol w="1208725"/>
                <a:gridCol w="1208725"/>
                <a:gridCol w="1208725"/>
                <a:gridCol w="1208725"/>
                <a:gridCol w="1208725"/>
                <a:gridCol w="1208725"/>
              </a:tblGrid>
              <a:tr h="3306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500"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3A4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Outfit SemiBold"/>
                          <a:ea typeface="Outfit SemiBold"/>
                          <a:cs typeface="Outfit SemiBold"/>
                          <a:sym typeface="Outfit SemiBold"/>
                        </a:rPr>
                        <a:t>Meal</a:t>
                      </a:r>
                      <a:endParaRPr>
                        <a:solidFill>
                          <a:schemeClr val="lt1"/>
                        </a:solidFill>
                        <a:latin typeface="Outfit SemiBold"/>
                        <a:ea typeface="Outfit SemiBold"/>
                        <a:cs typeface="Outfit SemiBold"/>
                        <a:sym typeface="Outfit SemiBold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3A4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Outfit SemiBold"/>
                          <a:ea typeface="Outfit SemiBold"/>
                          <a:cs typeface="Outfit SemiBold"/>
                          <a:sym typeface="Outfit SemiBold"/>
                        </a:rPr>
                        <a:t>Mon</a:t>
                      </a:r>
                      <a:endParaRPr>
                        <a:solidFill>
                          <a:schemeClr val="lt1"/>
                        </a:solidFill>
                        <a:latin typeface="Outfit SemiBold"/>
                        <a:ea typeface="Outfit SemiBold"/>
                        <a:cs typeface="Outfit SemiBold"/>
                        <a:sym typeface="Outfit SemiBold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3A4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Outfit SemiBold"/>
                          <a:ea typeface="Outfit SemiBold"/>
                          <a:cs typeface="Outfit SemiBold"/>
                          <a:sym typeface="Outfit SemiBold"/>
                        </a:rPr>
                        <a:t>Tue</a:t>
                      </a:r>
                      <a:endParaRPr>
                        <a:solidFill>
                          <a:schemeClr val="lt1"/>
                        </a:solidFill>
                        <a:latin typeface="Outfit SemiBold"/>
                        <a:ea typeface="Outfit SemiBold"/>
                        <a:cs typeface="Outfit SemiBold"/>
                        <a:sym typeface="Outfit SemiBold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3A4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Outfit SemiBold"/>
                          <a:ea typeface="Outfit SemiBold"/>
                          <a:cs typeface="Outfit SemiBold"/>
                          <a:sym typeface="Outfit SemiBold"/>
                        </a:rPr>
                        <a:t>Wed</a:t>
                      </a:r>
                      <a:endParaRPr>
                        <a:solidFill>
                          <a:schemeClr val="lt1"/>
                        </a:solidFill>
                        <a:latin typeface="Outfit SemiBold"/>
                        <a:ea typeface="Outfit SemiBold"/>
                        <a:cs typeface="Outfit SemiBold"/>
                        <a:sym typeface="Outfit SemiBold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3A4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Outfit SemiBold"/>
                          <a:ea typeface="Outfit SemiBold"/>
                          <a:cs typeface="Outfit SemiBold"/>
                          <a:sym typeface="Outfit SemiBold"/>
                        </a:rPr>
                        <a:t>Thu</a:t>
                      </a:r>
                      <a:endParaRPr>
                        <a:solidFill>
                          <a:schemeClr val="lt1"/>
                        </a:solidFill>
                        <a:latin typeface="Outfit SemiBold"/>
                        <a:ea typeface="Outfit SemiBold"/>
                        <a:cs typeface="Outfit SemiBold"/>
                        <a:sym typeface="Outfit SemiBold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3A4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Outfit SemiBold"/>
                          <a:ea typeface="Outfit SemiBold"/>
                          <a:cs typeface="Outfit SemiBold"/>
                          <a:sym typeface="Outfit SemiBold"/>
                        </a:rPr>
                        <a:t>Fri</a:t>
                      </a:r>
                      <a:endParaRPr>
                        <a:solidFill>
                          <a:schemeClr val="lt1"/>
                        </a:solidFill>
                        <a:latin typeface="Outfit SemiBold"/>
                        <a:ea typeface="Outfit SemiBold"/>
                        <a:cs typeface="Outfit SemiBold"/>
                        <a:sym typeface="Outfit SemiBold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3A4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Outfit SemiBold"/>
                          <a:ea typeface="Outfit SemiBold"/>
                          <a:cs typeface="Outfit SemiBold"/>
                          <a:sym typeface="Outfit SemiBold"/>
                        </a:rPr>
                        <a:t>Sat</a:t>
                      </a:r>
                      <a:endParaRPr>
                        <a:solidFill>
                          <a:schemeClr val="lt1"/>
                        </a:solidFill>
                        <a:latin typeface="Outfit SemiBold"/>
                        <a:ea typeface="Outfit SemiBold"/>
                        <a:cs typeface="Outfit SemiBold"/>
                        <a:sym typeface="Outfit SemiBold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3A4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Outfit SemiBold"/>
                          <a:ea typeface="Outfit SemiBold"/>
                          <a:cs typeface="Outfit SemiBold"/>
                          <a:sym typeface="Outfit SemiBold"/>
                        </a:rPr>
                        <a:t>Sun</a:t>
                      </a:r>
                      <a:endParaRPr>
                        <a:solidFill>
                          <a:schemeClr val="lt1"/>
                        </a:solidFill>
                        <a:latin typeface="Outfit SemiBold"/>
                        <a:ea typeface="Outfit SemiBold"/>
                        <a:cs typeface="Outfit SemiBold"/>
                        <a:sym typeface="Outfit SemiBold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3A4CB"/>
                    </a:solidFill>
                  </a:tcPr>
                </a:tc>
              </a:tr>
              <a:tr h="505050">
                <a:tc row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500"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Outfit"/>
                          <a:ea typeface="Outfit"/>
                          <a:cs typeface="Outfit"/>
                          <a:sym typeface="Outfit"/>
                        </a:rPr>
                        <a:t>Breakfast</a:t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E8"/>
                    </a:solidFill>
                  </a:tcPr>
                </a:tc>
              </a:tr>
              <a:tr h="505050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Outfit"/>
                          <a:ea typeface="Outfit"/>
                          <a:cs typeface="Outfit"/>
                          <a:sym typeface="Outfit"/>
                        </a:rPr>
                        <a:t>Lunch</a:t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E8"/>
                    </a:solidFill>
                  </a:tcPr>
                </a:tc>
              </a:tr>
              <a:tr h="505050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Outfit"/>
                          <a:ea typeface="Outfit"/>
                          <a:cs typeface="Outfit"/>
                          <a:sym typeface="Outfit"/>
                        </a:rPr>
                        <a:t>Dinner</a:t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E8"/>
                    </a:solidFill>
                  </a:tcPr>
                </a:tc>
              </a:tr>
              <a:tr h="498075">
                <a:tc row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500"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Outfit"/>
                          <a:ea typeface="Outfit"/>
                          <a:cs typeface="Outfit"/>
                          <a:sym typeface="Outfit"/>
                        </a:rPr>
                        <a:t>Breakfast</a:t>
                      </a:r>
                      <a:endParaRPr b="1"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8DC"/>
                    </a:solidFill>
                  </a:tcPr>
                </a:tc>
              </a:tr>
              <a:tr h="49807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Outfit"/>
                          <a:ea typeface="Outfit"/>
                          <a:cs typeface="Outfit"/>
                          <a:sym typeface="Outfit"/>
                        </a:rPr>
                        <a:t>Lunch</a:t>
                      </a:r>
                      <a:endParaRPr b="1"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8DC"/>
                    </a:solidFill>
                  </a:tcPr>
                </a:tc>
              </a:tr>
              <a:tr h="49807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Outfit"/>
                          <a:ea typeface="Outfit"/>
                          <a:cs typeface="Outfit"/>
                          <a:sym typeface="Outfit"/>
                        </a:rPr>
                        <a:t>Dinner</a:t>
                      </a:r>
                      <a:endParaRPr b="1"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8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8DC"/>
                    </a:solidFill>
                  </a:tcPr>
                </a:tc>
              </a:tr>
              <a:tr h="501575">
                <a:tc row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500"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Outfit"/>
                          <a:ea typeface="Outfit"/>
                          <a:cs typeface="Outfit"/>
                          <a:sym typeface="Outfit"/>
                        </a:rPr>
                        <a:t>Breakfast</a:t>
                      </a:r>
                      <a:endParaRPr b="1"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D9D9"/>
                    </a:solidFill>
                  </a:tcPr>
                </a:tc>
              </a:tr>
              <a:tr h="50157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Outfit"/>
                          <a:ea typeface="Outfit"/>
                          <a:cs typeface="Outfit"/>
                          <a:sym typeface="Outfit"/>
                        </a:rPr>
                        <a:t>Lunch</a:t>
                      </a:r>
                      <a:endParaRPr b="1"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D9D9"/>
                    </a:solidFill>
                  </a:tcPr>
                </a:tc>
              </a:tr>
              <a:tr h="50157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Outfit"/>
                          <a:ea typeface="Outfit"/>
                          <a:cs typeface="Outfit"/>
                          <a:sym typeface="Outfit"/>
                        </a:rPr>
                        <a:t>Dinner</a:t>
                      </a:r>
                      <a:endParaRPr b="1"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D9D9"/>
                    </a:solidFill>
                  </a:tcPr>
                </a:tc>
              </a:tr>
              <a:tr h="494575">
                <a:tc row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500"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D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Outfit"/>
                          <a:ea typeface="Outfit"/>
                          <a:cs typeface="Outfit"/>
                          <a:sym typeface="Outfit"/>
                        </a:rPr>
                        <a:t>Breakfast</a:t>
                      </a:r>
                      <a:endParaRPr b="1"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D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D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D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D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D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D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D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DDED"/>
                    </a:solidFill>
                  </a:tcPr>
                </a:tc>
              </a:tr>
              <a:tr h="49457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Outfit"/>
                          <a:ea typeface="Outfit"/>
                          <a:cs typeface="Outfit"/>
                          <a:sym typeface="Outfit"/>
                        </a:rPr>
                        <a:t>Lunch</a:t>
                      </a:r>
                      <a:endParaRPr b="1"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D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D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D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D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D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D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D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DDED"/>
                    </a:solidFill>
                  </a:tcPr>
                </a:tc>
              </a:tr>
              <a:tr h="49457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Outfit"/>
                          <a:ea typeface="Outfit"/>
                          <a:cs typeface="Outfit"/>
                          <a:sym typeface="Outfit"/>
                        </a:rPr>
                        <a:t>Dinner</a:t>
                      </a:r>
                      <a:endParaRPr b="1"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D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D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D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D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D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D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D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Outfit"/>
                        <a:ea typeface="Outfit"/>
                        <a:cs typeface="Outfit"/>
                        <a:sym typeface="Outfi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DDED"/>
                    </a:solidFill>
                  </a:tcPr>
                </a:tc>
              </a:tr>
            </a:tbl>
          </a:graphicData>
        </a:graphic>
      </p:graphicFrame>
      <p:sp>
        <p:nvSpPr>
          <p:cNvPr id="57" name="Google Shape;57;p13"/>
          <p:cNvSpPr txBox="1"/>
          <p:nvPr/>
        </p:nvSpPr>
        <p:spPr>
          <a:xfrm rot="-5400000">
            <a:off x="-260875" y="1790908"/>
            <a:ext cx="1500300" cy="37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73A4CB"/>
                </a:solidFill>
                <a:latin typeface="Outfit"/>
                <a:ea typeface="Outfit"/>
                <a:cs typeface="Outfit"/>
                <a:sym typeface="Outfit"/>
              </a:rPr>
              <a:t>WEEK 1</a:t>
            </a:r>
            <a:endParaRPr b="1" sz="1500">
              <a:solidFill>
                <a:srgbClr val="73A4CB"/>
              </a:solidFill>
              <a:latin typeface="Outfit"/>
              <a:ea typeface="Outfit"/>
              <a:cs typeface="Outfit"/>
              <a:sym typeface="Outfit"/>
            </a:endParaRPr>
          </a:p>
        </p:txBody>
      </p:sp>
      <p:sp>
        <p:nvSpPr>
          <p:cNvPr id="58" name="Google Shape;58;p13"/>
          <p:cNvSpPr txBox="1"/>
          <p:nvPr/>
        </p:nvSpPr>
        <p:spPr>
          <a:xfrm rot="-5400000">
            <a:off x="-260875" y="3287833"/>
            <a:ext cx="1500300" cy="37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73A4CB"/>
                </a:solidFill>
                <a:latin typeface="Outfit"/>
                <a:ea typeface="Outfit"/>
                <a:cs typeface="Outfit"/>
                <a:sym typeface="Outfit"/>
              </a:rPr>
              <a:t>WEEK 2</a:t>
            </a:r>
            <a:endParaRPr b="1" sz="1500">
              <a:solidFill>
                <a:srgbClr val="73A4CB"/>
              </a:solidFill>
              <a:latin typeface="Outfit"/>
              <a:ea typeface="Outfit"/>
              <a:cs typeface="Outfit"/>
              <a:sym typeface="Outfit"/>
            </a:endParaRPr>
          </a:p>
        </p:txBody>
      </p:sp>
      <p:sp>
        <p:nvSpPr>
          <p:cNvPr id="59" name="Google Shape;59;p13"/>
          <p:cNvSpPr txBox="1"/>
          <p:nvPr/>
        </p:nvSpPr>
        <p:spPr>
          <a:xfrm rot="-5400000">
            <a:off x="-260875" y="4788142"/>
            <a:ext cx="1500300" cy="37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73A4CB"/>
                </a:solidFill>
                <a:latin typeface="Outfit"/>
                <a:ea typeface="Outfit"/>
                <a:cs typeface="Outfit"/>
                <a:sym typeface="Outfit"/>
              </a:rPr>
              <a:t>WEEK 3</a:t>
            </a:r>
            <a:endParaRPr b="1" sz="1500">
              <a:solidFill>
                <a:srgbClr val="73A4CB"/>
              </a:solidFill>
              <a:latin typeface="Outfit"/>
              <a:ea typeface="Outfit"/>
              <a:cs typeface="Outfit"/>
              <a:sym typeface="Outfit"/>
            </a:endParaRPr>
          </a:p>
        </p:txBody>
      </p:sp>
      <p:sp>
        <p:nvSpPr>
          <p:cNvPr id="60" name="Google Shape;60;p13"/>
          <p:cNvSpPr txBox="1"/>
          <p:nvPr/>
        </p:nvSpPr>
        <p:spPr>
          <a:xfrm rot="-5400000">
            <a:off x="-260875" y="6288450"/>
            <a:ext cx="1500300" cy="37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73A4CB"/>
                </a:solidFill>
                <a:latin typeface="Outfit"/>
                <a:ea typeface="Outfit"/>
                <a:cs typeface="Outfit"/>
                <a:sym typeface="Outfit"/>
              </a:rPr>
              <a:t>WEEK 4</a:t>
            </a:r>
            <a:endParaRPr b="1" sz="1500">
              <a:solidFill>
                <a:srgbClr val="73A4CB"/>
              </a:solidFill>
              <a:latin typeface="Outfit"/>
              <a:ea typeface="Outfit"/>
              <a:cs typeface="Outfit"/>
              <a:sym typeface="Outfi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