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Amatic SC"/>
      <p:regular r:id="rId8"/>
      <p:bold r:id="rId9"/>
    </p:embeddedFont>
    <p:embeddedFont>
      <p:font typeface="Wire One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WireOn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maticS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bc8726fc57_0_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bc8726fc5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10.png"/><Relationship Id="rId13" Type="http://schemas.openxmlformats.org/officeDocument/2006/relationships/image" Target="../media/image6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image" Target="../media/image26.png"/><Relationship Id="rId9" Type="http://schemas.openxmlformats.org/officeDocument/2006/relationships/image" Target="../media/image5.png"/><Relationship Id="rId15" Type="http://schemas.openxmlformats.org/officeDocument/2006/relationships/image" Target="../media/image3.png"/><Relationship Id="rId14" Type="http://schemas.openxmlformats.org/officeDocument/2006/relationships/image" Target="../media/image23.png"/><Relationship Id="rId17" Type="http://schemas.openxmlformats.org/officeDocument/2006/relationships/image" Target="../media/image14.png"/><Relationship Id="rId16" Type="http://schemas.openxmlformats.org/officeDocument/2006/relationships/image" Target="../media/image7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16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21.png"/><Relationship Id="rId10" Type="http://schemas.openxmlformats.org/officeDocument/2006/relationships/image" Target="../media/image25.png"/><Relationship Id="rId13" Type="http://schemas.openxmlformats.org/officeDocument/2006/relationships/image" Target="../media/image22.png"/><Relationship Id="rId1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18.png"/><Relationship Id="rId9" Type="http://schemas.openxmlformats.org/officeDocument/2006/relationships/image" Target="../media/image17.png"/><Relationship Id="rId5" Type="http://schemas.openxmlformats.org/officeDocument/2006/relationships/image" Target="../media/image12.png"/><Relationship Id="rId6" Type="http://schemas.openxmlformats.org/officeDocument/2006/relationships/image" Target="../media/image19.png"/><Relationship Id="rId7" Type="http://schemas.openxmlformats.org/officeDocument/2006/relationships/image" Target="../media/image11.png"/><Relationship Id="rId8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EFF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90029" y="8339522"/>
            <a:ext cx="3235500" cy="1779600"/>
          </a:xfrm>
          <a:prstGeom prst="roundRect">
            <a:avLst>
              <a:gd fmla="val 6198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939954" y="8339522"/>
            <a:ext cx="3235500" cy="1779600"/>
          </a:xfrm>
          <a:prstGeom prst="roundRect">
            <a:avLst>
              <a:gd fmla="val 6198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4041041" y="8218019"/>
            <a:ext cx="3033326" cy="1843900"/>
            <a:chOff x="4007650" y="8218019"/>
            <a:chExt cx="3033326" cy="1843900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873662" y="8218019"/>
              <a:ext cx="1301302" cy="285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07650" y="8406228"/>
              <a:ext cx="3033326" cy="16556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" name="Google Shape;60;p13"/>
          <p:cNvSpPr/>
          <p:nvPr/>
        </p:nvSpPr>
        <p:spPr>
          <a:xfrm>
            <a:off x="3938129" y="3882654"/>
            <a:ext cx="3235500" cy="1779600"/>
          </a:xfrm>
          <a:prstGeom prst="roundRect">
            <a:avLst>
              <a:gd fmla="val 6198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" name="Google Shape;61;p13"/>
          <p:cNvGrpSpPr/>
          <p:nvPr/>
        </p:nvGrpSpPr>
        <p:grpSpPr>
          <a:xfrm>
            <a:off x="4011325" y="3760896"/>
            <a:ext cx="3033326" cy="1841674"/>
            <a:chOff x="4011325" y="3760896"/>
            <a:chExt cx="3033326" cy="1841674"/>
          </a:xfrm>
        </p:grpSpPr>
        <p:pic>
          <p:nvPicPr>
            <p:cNvPr id="62" name="Google Shape;6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797040" y="3760896"/>
              <a:ext cx="1461895" cy="286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011325" y="3946875"/>
              <a:ext cx="3033326" cy="165569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" name="Google Shape;64;p13"/>
          <p:cNvSpPr/>
          <p:nvPr/>
        </p:nvSpPr>
        <p:spPr>
          <a:xfrm>
            <a:off x="3939954" y="6115521"/>
            <a:ext cx="3235500" cy="1779600"/>
          </a:xfrm>
          <a:prstGeom prst="roundRect">
            <a:avLst>
              <a:gd fmla="val 6198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11327" y="6163799"/>
            <a:ext cx="3033326" cy="1655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907053" y="5944705"/>
            <a:ext cx="1301300" cy="285452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/>
          <p:nvPr/>
        </p:nvSpPr>
        <p:spPr>
          <a:xfrm>
            <a:off x="386375" y="3882646"/>
            <a:ext cx="3235500" cy="4014900"/>
          </a:xfrm>
          <a:prstGeom prst="roundRect">
            <a:avLst>
              <a:gd fmla="val 3285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3863" y="3913241"/>
            <a:ext cx="3127825" cy="3920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382700" y="3747083"/>
            <a:ext cx="1242850" cy="3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096200" y="235304"/>
            <a:ext cx="3367600" cy="7337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/>
          <p:nvPr/>
        </p:nvSpPr>
        <p:spPr>
          <a:xfrm>
            <a:off x="3938129" y="1588354"/>
            <a:ext cx="3235500" cy="1779600"/>
          </a:xfrm>
          <a:prstGeom prst="roundRect">
            <a:avLst>
              <a:gd fmla="val 6198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2294550" y="227939"/>
            <a:ext cx="2970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GROCERY LIST</a:t>
            </a:r>
            <a:endParaRPr b="1" sz="40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905228" y="1466975"/>
            <a:ext cx="1301300" cy="27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007655" y="1649595"/>
            <a:ext cx="3033326" cy="16599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/>
          <p:nvPr/>
        </p:nvSpPr>
        <p:spPr>
          <a:xfrm>
            <a:off x="386371" y="1588354"/>
            <a:ext cx="3235500" cy="1779600"/>
          </a:xfrm>
          <a:prstGeom prst="roundRect">
            <a:avLst>
              <a:gd fmla="val 6198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6" name="Google Shape;76;p13"/>
          <p:cNvGrpSpPr/>
          <p:nvPr/>
        </p:nvGrpSpPr>
        <p:grpSpPr>
          <a:xfrm>
            <a:off x="443515" y="1459675"/>
            <a:ext cx="3093824" cy="1839593"/>
            <a:chOff x="450568" y="1470425"/>
            <a:chExt cx="3093824" cy="1839593"/>
          </a:xfrm>
        </p:grpSpPr>
        <p:pic>
          <p:nvPicPr>
            <p:cNvPr id="77" name="Google Shape;77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1349130" y="1470425"/>
              <a:ext cx="1296700" cy="279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450568" y="1655468"/>
              <a:ext cx="3093824" cy="16545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9" name="Google Shape;79;p13"/>
          <p:cNvSpPr txBox="1"/>
          <p:nvPr/>
        </p:nvSpPr>
        <p:spPr>
          <a:xfrm>
            <a:off x="1313521" y="1459671"/>
            <a:ext cx="1381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Produce</a:t>
            </a:r>
            <a:endParaRPr b="1" sz="18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80" name="Google Shape;80;p13"/>
          <p:cNvCxnSpPr/>
          <p:nvPr/>
        </p:nvCxnSpPr>
        <p:spPr>
          <a:xfrm>
            <a:off x="533421" y="2003821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533421" y="2284178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533421" y="2564534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533421" y="2844890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533421" y="3125246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85" name="Google Shape;85;p13"/>
          <p:cNvGrpSpPr/>
          <p:nvPr/>
        </p:nvGrpSpPr>
        <p:grpSpPr>
          <a:xfrm>
            <a:off x="4085179" y="2003821"/>
            <a:ext cx="2948700" cy="1121425"/>
            <a:chOff x="540475" y="2003821"/>
            <a:chExt cx="2948700" cy="1121425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540475" y="2003821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540475" y="2284178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540475" y="2564534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540475" y="2844890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540475" y="3125246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91" name="Google Shape;91;p13"/>
          <p:cNvSpPr txBox="1"/>
          <p:nvPr/>
        </p:nvSpPr>
        <p:spPr>
          <a:xfrm>
            <a:off x="4865279" y="1459671"/>
            <a:ext cx="1381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Meat</a:t>
            </a:r>
            <a:endParaRPr b="1" sz="18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313525" y="3760486"/>
            <a:ext cx="1381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Dry Goods</a:t>
            </a:r>
            <a:endParaRPr b="1" sz="18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93" name="Google Shape;93;p13"/>
          <p:cNvCxnSpPr/>
          <p:nvPr/>
        </p:nvCxnSpPr>
        <p:spPr>
          <a:xfrm>
            <a:off x="533421" y="4562846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533421" y="4843285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533421" y="5123724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533421" y="5404162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533421" y="5684601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533421" y="5965040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533421" y="6245478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533421" y="6525917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3"/>
          <p:cNvCxnSpPr/>
          <p:nvPr/>
        </p:nvCxnSpPr>
        <p:spPr>
          <a:xfrm>
            <a:off x="533421" y="6806356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3"/>
          <p:cNvCxnSpPr/>
          <p:nvPr/>
        </p:nvCxnSpPr>
        <p:spPr>
          <a:xfrm>
            <a:off x="533421" y="7086794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3"/>
          <p:cNvCxnSpPr/>
          <p:nvPr/>
        </p:nvCxnSpPr>
        <p:spPr>
          <a:xfrm>
            <a:off x="533421" y="7367233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3"/>
          <p:cNvCxnSpPr/>
          <p:nvPr/>
        </p:nvCxnSpPr>
        <p:spPr>
          <a:xfrm>
            <a:off x="533421" y="7647671"/>
            <a:ext cx="2948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05" name="Google Shape;105;p13"/>
          <p:cNvSpPr txBox="1"/>
          <p:nvPr/>
        </p:nvSpPr>
        <p:spPr>
          <a:xfrm>
            <a:off x="4865279" y="3772889"/>
            <a:ext cx="1381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Refrigerated</a:t>
            </a:r>
            <a:endParaRPr b="1" sz="18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106" name="Google Shape;106;p13"/>
          <p:cNvGrpSpPr/>
          <p:nvPr/>
        </p:nvGrpSpPr>
        <p:grpSpPr>
          <a:xfrm>
            <a:off x="4085179" y="4298121"/>
            <a:ext cx="2948700" cy="1121425"/>
            <a:chOff x="540475" y="2003821"/>
            <a:chExt cx="2948700" cy="1121425"/>
          </a:xfrm>
        </p:grpSpPr>
        <p:cxnSp>
          <p:nvCxnSpPr>
            <p:cNvPr id="107" name="Google Shape;107;p13"/>
            <p:cNvCxnSpPr/>
            <p:nvPr/>
          </p:nvCxnSpPr>
          <p:spPr>
            <a:xfrm>
              <a:off x="540475" y="2003821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540475" y="2284178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540475" y="2564534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540475" y="2844890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540475" y="3125246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12" name="Google Shape;112;p13"/>
          <p:cNvSpPr txBox="1"/>
          <p:nvPr/>
        </p:nvSpPr>
        <p:spPr>
          <a:xfrm>
            <a:off x="4867104" y="5955797"/>
            <a:ext cx="1381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Household</a:t>
            </a:r>
            <a:endParaRPr b="1" sz="18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113" name="Google Shape;113;p13"/>
          <p:cNvGrpSpPr/>
          <p:nvPr/>
        </p:nvGrpSpPr>
        <p:grpSpPr>
          <a:xfrm>
            <a:off x="4085179" y="8754989"/>
            <a:ext cx="2948700" cy="1121425"/>
            <a:chOff x="540475" y="2003821"/>
            <a:chExt cx="2948700" cy="1121425"/>
          </a:xfrm>
        </p:grpSpPr>
        <p:cxnSp>
          <p:nvCxnSpPr>
            <p:cNvPr id="114" name="Google Shape;114;p13"/>
            <p:cNvCxnSpPr/>
            <p:nvPr/>
          </p:nvCxnSpPr>
          <p:spPr>
            <a:xfrm>
              <a:off x="540475" y="2003821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540475" y="2284178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540475" y="2564534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540475" y="2844890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540475" y="3125246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pic>
        <p:nvPicPr>
          <p:cNvPr id="119" name="Google Shape;119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271875" y="8194518"/>
            <a:ext cx="1471807" cy="32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59550" y="8403618"/>
            <a:ext cx="3063376" cy="16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3"/>
          <p:cNvSpPr txBox="1"/>
          <p:nvPr/>
        </p:nvSpPr>
        <p:spPr>
          <a:xfrm>
            <a:off x="1317179" y="8217340"/>
            <a:ext cx="1381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Deli/Bakery</a:t>
            </a:r>
            <a:endParaRPr b="1" sz="18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122" name="Google Shape;122;p13"/>
          <p:cNvGrpSpPr/>
          <p:nvPr/>
        </p:nvGrpSpPr>
        <p:grpSpPr>
          <a:xfrm>
            <a:off x="537079" y="8754990"/>
            <a:ext cx="2948700" cy="1121425"/>
            <a:chOff x="540475" y="2003821"/>
            <a:chExt cx="2948700" cy="1121425"/>
          </a:xfrm>
        </p:grpSpPr>
        <p:cxnSp>
          <p:nvCxnSpPr>
            <p:cNvPr id="123" name="Google Shape;123;p13"/>
            <p:cNvCxnSpPr/>
            <p:nvPr/>
          </p:nvCxnSpPr>
          <p:spPr>
            <a:xfrm>
              <a:off x="540475" y="2003821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13"/>
            <p:cNvCxnSpPr/>
            <p:nvPr/>
          </p:nvCxnSpPr>
          <p:spPr>
            <a:xfrm>
              <a:off x="540475" y="2284178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3"/>
            <p:cNvCxnSpPr/>
            <p:nvPr/>
          </p:nvCxnSpPr>
          <p:spPr>
            <a:xfrm>
              <a:off x="540475" y="2564534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3"/>
            <p:cNvCxnSpPr/>
            <p:nvPr/>
          </p:nvCxnSpPr>
          <p:spPr>
            <a:xfrm>
              <a:off x="540475" y="2844890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13"/>
            <p:cNvCxnSpPr/>
            <p:nvPr/>
          </p:nvCxnSpPr>
          <p:spPr>
            <a:xfrm>
              <a:off x="540475" y="3125246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28" name="Google Shape;128;p13"/>
          <p:cNvSpPr txBox="1"/>
          <p:nvPr/>
        </p:nvSpPr>
        <p:spPr>
          <a:xfrm>
            <a:off x="4867104" y="8217340"/>
            <a:ext cx="1381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Frozen </a:t>
            </a:r>
            <a:endParaRPr b="1" sz="18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129" name="Google Shape;129;p13"/>
          <p:cNvGrpSpPr/>
          <p:nvPr/>
        </p:nvGrpSpPr>
        <p:grpSpPr>
          <a:xfrm>
            <a:off x="4085179" y="6526552"/>
            <a:ext cx="2948700" cy="1121425"/>
            <a:chOff x="540475" y="2003821"/>
            <a:chExt cx="2948700" cy="1121425"/>
          </a:xfrm>
        </p:grpSpPr>
        <p:cxnSp>
          <p:nvCxnSpPr>
            <p:cNvPr id="130" name="Google Shape;130;p13"/>
            <p:cNvCxnSpPr/>
            <p:nvPr/>
          </p:nvCxnSpPr>
          <p:spPr>
            <a:xfrm>
              <a:off x="540475" y="2003821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540475" y="2284178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0475" y="2564534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0475" y="2844890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0475" y="3125246"/>
              <a:ext cx="2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EFF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0800" y="262256"/>
            <a:ext cx="4058400" cy="750918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4"/>
          <p:cNvSpPr txBox="1"/>
          <p:nvPr/>
        </p:nvSpPr>
        <p:spPr>
          <a:xfrm>
            <a:off x="1750725" y="227950"/>
            <a:ext cx="4058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MONTHLY MEAL PLANNER</a:t>
            </a:r>
            <a:endParaRPr b="1" sz="40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142" name="Google Shape;142;p14"/>
          <p:cNvGrpSpPr/>
          <p:nvPr/>
        </p:nvGrpSpPr>
        <p:grpSpPr>
          <a:xfrm>
            <a:off x="386350" y="1465094"/>
            <a:ext cx="6783300" cy="1617528"/>
            <a:chOff x="386350" y="1465094"/>
            <a:chExt cx="6783300" cy="1617528"/>
          </a:xfrm>
        </p:grpSpPr>
        <p:sp>
          <p:nvSpPr>
            <p:cNvPr id="143" name="Google Shape;143;p14"/>
            <p:cNvSpPr/>
            <p:nvPr/>
          </p:nvSpPr>
          <p:spPr>
            <a:xfrm>
              <a:off x="386350" y="1591322"/>
              <a:ext cx="6783300" cy="1491300"/>
            </a:xfrm>
            <a:prstGeom prst="roundRect">
              <a:avLst>
                <a:gd fmla="val 9596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44" name="Google Shape;144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206292" y="1465094"/>
              <a:ext cx="1147416" cy="3228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14"/>
            <p:cNvSpPr txBox="1"/>
            <p:nvPr/>
          </p:nvSpPr>
          <p:spPr>
            <a:xfrm>
              <a:off x="3089396" y="1475625"/>
              <a:ext cx="1381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1"/>
                  </a:solidFill>
                  <a:latin typeface="Amatic SC"/>
                  <a:ea typeface="Amatic SC"/>
                  <a:cs typeface="Amatic SC"/>
                  <a:sym typeface="Amatic SC"/>
                </a:rPr>
                <a:t>Week 1</a:t>
              </a:r>
              <a:endParaRPr b="1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pic>
          <p:nvPicPr>
            <p:cNvPr id="146" name="Google Shape;146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70325" y="1678280"/>
              <a:ext cx="6603751" cy="13173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7" name="Google Shape;147;p14"/>
            <p:cNvGrpSpPr/>
            <p:nvPr/>
          </p:nvGrpSpPr>
          <p:grpSpPr>
            <a:xfrm>
              <a:off x="651712" y="1865225"/>
              <a:ext cx="988200" cy="992750"/>
              <a:chOff x="651712" y="1865225"/>
              <a:chExt cx="988200" cy="992750"/>
            </a:xfrm>
          </p:grpSpPr>
          <p:sp>
            <p:nvSpPr>
              <p:cNvPr id="148" name="Google Shape;148;p14"/>
              <p:cNvSpPr txBox="1"/>
              <p:nvPr/>
            </p:nvSpPr>
            <p:spPr>
              <a:xfrm>
                <a:off x="692170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MON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149" name="Google Shape;149;p14"/>
              <p:cNvGrpSpPr/>
              <p:nvPr/>
            </p:nvGrpSpPr>
            <p:grpSpPr>
              <a:xfrm>
                <a:off x="651712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150" name="Google Shape;150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OATMEAL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51" name="Google Shape;151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52" name="Google Shape;152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ROASTED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  <p:grpSp>
          <p:nvGrpSpPr>
            <p:cNvPr id="153" name="Google Shape;153;p14"/>
            <p:cNvGrpSpPr/>
            <p:nvPr/>
          </p:nvGrpSpPr>
          <p:grpSpPr>
            <a:xfrm>
              <a:off x="2004001" y="1865225"/>
              <a:ext cx="988964" cy="992750"/>
              <a:chOff x="2004001" y="1865225"/>
              <a:chExt cx="988964" cy="992750"/>
            </a:xfrm>
          </p:grpSpPr>
          <p:sp>
            <p:nvSpPr>
              <p:cNvPr id="154" name="Google Shape;154;p14"/>
              <p:cNvSpPr txBox="1"/>
              <p:nvPr/>
            </p:nvSpPr>
            <p:spPr>
              <a:xfrm>
                <a:off x="2004001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TUE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155" name="Google Shape;155;p14"/>
              <p:cNvGrpSpPr/>
              <p:nvPr/>
            </p:nvGrpSpPr>
            <p:grpSpPr>
              <a:xfrm>
                <a:off x="2004765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156" name="Google Shape;156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CHEESE OMELETTE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57" name="Google Shape;157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SANDWICH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58" name="Google Shape;158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  <p:grpSp>
          <p:nvGrpSpPr>
            <p:cNvPr id="159" name="Google Shape;159;p14"/>
            <p:cNvGrpSpPr/>
            <p:nvPr/>
          </p:nvGrpSpPr>
          <p:grpSpPr>
            <a:xfrm>
              <a:off x="3360090" y="1865225"/>
              <a:ext cx="988200" cy="992750"/>
              <a:chOff x="3360090" y="1865225"/>
              <a:chExt cx="988200" cy="992750"/>
            </a:xfrm>
          </p:grpSpPr>
          <p:sp>
            <p:nvSpPr>
              <p:cNvPr id="160" name="Google Shape;160;p14"/>
              <p:cNvSpPr txBox="1"/>
              <p:nvPr/>
            </p:nvSpPr>
            <p:spPr>
              <a:xfrm>
                <a:off x="3396094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WED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161" name="Google Shape;161;p14"/>
              <p:cNvGrpSpPr/>
              <p:nvPr/>
            </p:nvGrpSpPr>
            <p:grpSpPr>
              <a:xfrm>
                <a:off x="3360090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162" name="Google Shape;162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OATMEAL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63" name="Google Shape;163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64" name="Google Shape;164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ROASTED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</p:grpSp>
      <p:grpSp>
        <p:nvGrpSpPr>
          <p:cNvPr id="165" name="Google Shape;165;p14"/>
          <p:cNvGrpSpPr/>
          <p:nvPr/>
        </p:nvGrpSpPr>
        <p:grpSpPr>
          <a:xfrm>
            <a:off x="4713135" y="1865225"/>
            <a:ext cx="988200" cy="992750"/>
            <a:chOff x="4713135" y="1865225"/>
            <a:chExt cx="988200" cy="992750"/>
          </a:xfrm>
        </p:grpSpPr>
        <p:sp>
          <p:nvSpPr>
            <p:cNvPr id="166" name="Google Shape;166;p14"/>
            <p:cNvSpPr txBox="1"/>
            <p:nvPr/>
          </p:nvSpPr>
          <p:spPr>
            <a:xfrm>
              <a:off x="4716047" y="1865225"/>
              <a:ext cx="778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rPr>
                <a:t>THU</a:t>
              </a:r>
              <a:endParaRPr b="1" sz="18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167" name="Google Shape;167;p14"/>
            <p:cNvGrpSpPr/>
            <p:nvPr/>
          </p:nvGrpSpPr>
          <p:grpSpPr>
            <a:xfrm>
              <a:off x="4713135" y="2245345"/>
              <a:ext cx="988200" cy="612630"/>
              <a:chOff x="651712" y="2245345"/>
              <a:chExt cx="988200" cy="612630"/>
            </a:xfrm>
          </p:grpSpPr>
          <p:sp>
            <p:nvSpPr>
              <p:cNvPr id="168" name="Google Shape;168;p14"/>
              <p:cNvSpPr txBox="1"/>
              <p:nvPr/>
            </p:nvSpPr>
            <p:spPr>
              <a:xfrm>
                <a:off x="651712" y="224534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B: CHEESE OMELETTE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169" name="Google Shape;169;p14"/>
              <p:cNvSpPr txBox="1"/>
              <p:nvPr/>
            </p:nvSpPr>
            <p:spPr>
              <a:xfrm>
                <a:off x="651712" y="2461102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L: SANDWICH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170" name="Google Shape;170;p14"/>
              <p:cNvSpPr txBox="1"/>
              <p:nvPr/>
            </p:nvSpPr>
            <p:spPr>
              <a:xfrm>
                <a:off x="651712" y="267317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D: STIR FRIED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</p:grpSp>
      </p:grpSp>
      <p:grpSp>
        <p:nvGrpSpPr>
          <p:cNvPr id="171" name="Google Shape;171;p14"/>
          <p:cNvGrpSpPr/>
          <p:nvPr/>
        </p:nvGrpSpPr>
        <p:grpSpPr>
          <a:xfrm>
            <a:off x="6066175" y="1865225"/>
            <a:ext cx="988200" cy="992750"/>
            <a:chOff x="6066175" y="1865225"/>
            <a:chExt cx="988200" cy="992750"/>
          </a:xfrm>
        </p:grpSpPr>
        <p:sp>
          <p:nvSpPr>
            <p:cNvPr id="172" name="Google Shape;172;p14"/>
            <p:cNvSpPr txBox="1"/>
            <p:nvPr/>
          </p:nvSpPr>
          <p:spPr>
            <a:xfrm>
              <a:off x="6069088" y="1865225"/>
              <a:ext cx="778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rPr>
                <a:t>FRI</a:t>
              </a:r>
              <a:endParaRPr b="1" sz="18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173" name="Google Shape;173;p14"/>
            <p:cNvGrpSpPr/>
            <p:nvPr/>
          </p:nvGrpSpPr>
          <p:grpSpPr>
            <a:xfrm>
              <a:off x="6066175" y="2245345"/>
              <a:ext cx="988200" cy="612630"/>
              <a:chOff x="651712" y="2245345"/>
              <a:chExt cx="988200" cy="612630"/>
            </a:xfrm>
          </p:grpSpPr>
          <p:sp>
            <p:nvSpPr>
              <p:cNvPr id="174" name="Google Shape;174;p14"/>
              <p:cNvSpPr txBox="1"/>
              <p:nvPr/>
            </p:nvSpPr>
            <p:spPr>
              <a:xfrm>
                <a:off x="651712" y="224534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B: OATMEAL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175" name="Google Shape;175;p14"/>
              <p:cNvSpPr txBox="1"/>
              <p:nvPr/>
            </p:nvSpPr>
            <p:spPr>
              <a:xfrm>
                <a:off x="651712" y="2461102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L: STIR FRIED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176" name="Google Shape;176;p14"/>
              <p:cNvSpPr txBox="1"/>
              <p:nvPr/>
            </p:nvSpPr>
            <p:spPr>
              <a:xfrm>
                <a:off x="651712" y="267317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D: ROASTED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</p:grpSp>
      </p:grpSp>
      <p:grpSp>
        <p:nvGrpSpPr>
          <p:cNvPr id="177" name="Google Shape;177;p14"/>
          <p:cNvGrpSpPr/>
          <p:nvPr/>
        </p:nvGrpSpPr>
        <p:grpSpPr>
          <a:xfrm>
            <a:off x="386350" y="3334346"/>
            <a:ext cx="6783300" cy="1614358"/>
            <a:chOff x="386350" y="3334346"/>
            <a:chExt cx="6783300" cy="1614358"/>
          </a:xfrm>
        </p:grpSpPr>
        <p:pic>
          <p:nvPicPr>
            <p:cNvPr id="178" name="Google Shape;178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85032" y="3554774"/>
              <a:ext cx="6603689" cy="1317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9" name="Google Shape;179;p14"/>
            <p:cNvSpPr/>
            <p:nvPr/>
          </p:nvSpPr>
          <p:spPr>
            <a:xfrm>
              <a:off x="386350" y="3457405"/>
              <a:ext cx="6783300" cy="1491300"/>
            </a:xfrm>
            <a:prstGeom prst="roundRect">
              <a:avLst>
                <a:gd fmla="val 9596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0" name="Google Shape;180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213647" y="3334346"/>
              <a:ext cx="1147426" cy="3228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1" name="Google Shape;181;p14"/>
            <p:cNvSpPr txBox="1"/>
            <p:nvPr/>
          </p:nvSpPr>
          <p:spPr>
            <a:xfrm>
              <a:off x="3089396" y="3341707"/>
              <a:ext cx="1381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1"/>
                  </a:solidFill>
                  <a:latin typeface="Amatic SC"/>
                  <a:ea typeface="Amatic SC"/>
                  <a:cs typeface="Amatic SC"/>
                  <a:sym typeface="Amatic SC"/>
                </a:rPr>
                <a:t>Week 2</a:t>
              </a:r>
              <a:endParaRPr b="1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182" name="Google Shape;182;p14"/>
            <p:cNvGrpSpPr/>
            <p:nvPr/>
          </p:nvGrpSpPr>
          <p:grpSpPr>
            <a:xfrm>
              <a:off x="651712" y="3731307"/>
              <a:ext cx="988200" cy="992750"/>
              <a:chOff x="651712" y="1865225"/>
              <a:chExt cx="988200" cy="992750"/>
            </a:xfrm>
          </p:grpSpPr>
          <p:sp>
            <p:nvSpPr>
              <p:cNvPr id="183" name="Google Shape;183;p14"/>
              <p:cNvSpPr txBox="1"/>
              <p:nvPr/>
            </p:nvSpPr>
            <p:spPr>
              <a:xfrm>
                <a:off x="692170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MON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184" name="Google Shape;184;p14"/>
              <p:cNvGrpSpPr/>
              <p:nvPr/>
            </p:nvGrpSpPr>
            <p:grpSpPr>
              <a:xfrm>
                <a:off x="651712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185" name="Google Shape;185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OATMEAL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86" name="Google Shape;186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87" name="Google Shape;187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ROASTED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  <p:grpSp>
          <p:nvGrpSpPr>
            <p:cNvPr id="188" name="Google Shape;188;p14"/>
            <p:cNvGrpSpPr/>
            <p:nvPr/>
          </p:nvGrpSpPr>
          <p:grpSpPr>
            <a:xfrm>
              <a:off x="2004001" y="3731307"/>
              <a:ext cx="988964" cy="992750"/>
              <a:chOff x="2004001" y="1865225"/>
              <a:chExt cx="988964" cy="992750"/>
            </a:xfrm>
          </p:grpSpPr>
          <p:sp>
            <p:nvSpPr>
              <p:cNvPr id="189" name="Google Shape;189;p14"/>
              <p:cNvSpPr txBox="1"/>
              <p:nvPr/>
            </p:nvSpPr>
            <p:spPr>
              <a:xfrm>
                <a:off x="2004001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TUE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190" name="Google Shape;190;p14"/>
              <p:cNvGrpSpPr/>
              <p:nvPr/>
            </p:nvGrpSpPr>
            <p:grpSpPr>
              <a:xfrm>
                <a:off x="2004765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191" name="Google Shape;191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CHEESE OMELETTE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92" name="Google Shape;192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SANDWICH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93" name="Google Shape;193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  <p:grpSp>
          <p:nvGrpSpPr>
            <p:cNvPr id="194" name="Google Shape;194;p14"/>
            <p:cNvGrpSpPr/>
            <p:nvPr/>
          </p:nvGrpSpPr>
          <p:grpSpPr>
            <a:xfrm>
              <a:off x="3360090" y="3731307"/>
              <a:ext cx="988200" cy="992750"/>
              <a:chOff x="3360090" y="1865225"/>
              <a:chExt cx="988200" cy="992750"/>
            </a:xfrm>
          </p:grpSpPr>
          <p:sp>
            <p:nvSpPr>
              <p:cNvPr id="195" name="Google Shape;195;p14"/>
              <p:cNvSpPr txBox="1"/>
              <p:nvPr/>
            </p:nvSpPr>
            <p:spPr>
              <a:xfrm>
                <a:off x="3396094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WED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196" name="Google Shape;196;p14"/>
              <p:cNvGrpSpPr/>
              <p:nvPr/>
            </p:nvGrpSpPr>
            <p:grpSpPr>
              <a:xfrm>
                <a:off x="3360090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197" name="Google Shape;197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OATMEAL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98" name="Google Shape;198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199" name="Google Shape;199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ROASTED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</p:grpSp>
      <p:grpSp>
        <p:nvGrpSpPr>
          <p:cNvPr id="200" name="Google Shape;200;p14"/>
          <p:cNvGrpSpPr/>
          <p:nvPr/>
        </p:nvGrpSpPr>
        <p:grpSpPr>
          <a:xfrm>
            <a:off x="4713135" y="3731307"/>
            <a:ext cx="988200" cy="992750"/>
            <a:chOff x="4713135" y="1865225"/>
            <a:chExt cx="988200" cy="992750"/>
          </a:xfrm>
        </p:grpSpPr>
        <p:sp>
          <p:nvSpPr>
            <p:cNvPr id="201" name="Google Shape;201;p14"/>
            <p:cNvSpPr txBox="1"/>
            <p:nvPr/>
          </p:nvSpPr>
          <p:spPr>
            <a:xfrm>
              <a:off x="4716047" y="1865225"/>
              <a:ext cx="778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rPr>
                <a:t>THU</a:t>
              </a:r>
              <a:endParaRPr b="1" sz="18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202" name="Google Shape;202;p14"/>
            <p:cNvGrpSpPr/>
            <p:nvPr/>
          </p:nvGrpSpPr>
          <p:grpSpPr>
            <a:xfrm>
              <a:off x="4713135" y="2245345"/>
              <a:ext cx="988200" cy="612630"/>
              <a:chOff x="651712" y="2245345"/>
              <a:chExt cx="988200" cy="612630"/>
            </a:xfrm>
          </p:grpSpPr>
          <p:sp>
            <p:nvSpPr>
              <p:cNvPr id="203" name="Google Shape;203;p14"/>
              <p:cNvSpPr txBox="1"/>
              <p:nvPr/>
            </p:nvSpPr>
            <p:spPr>
              <a:xfrm>
                <a:off x="651712" y="224534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B: CHEESE OMELETTE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04" name="Google Shape;204;p14"/>
              <p:cNvSpPr txBox="1"/>
              <p:nvPr/>
            </p:nvSpPr>
            <p:spPr>
              <a:xfrm>
                <a:off x="651712" y="2461102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L: SANDWICH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05" name="Google Shape;205;p14"/>
              <p:cNvSpPr txBox="1"/>
              <p:nvPr/>
            </p:nvSpPr>
            <p:spPr>
              <a:xfrm>
                <a:off x="651712" y="267317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D: STIR FRIED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</p:grpSp>
      </p:grpSp>
      <p:grpSp>
        <p:nvGrpSpPr>
          <p:cNvPr id="206" name="Google Shape;206;p14"/>
          <p:cNvGrpSpPr/>
          <p:nvPr/>
        </p:nvGrpSpPr>
        <p:grpSpPr>
          <a:xfrm>
            <a:off x="6066175" y="3731307"/>
            <a:ext cx="988200" cy="992750"/>
            <a:chOff x="6066175" y="1865225"/>
            <a:chExt cx="988200" cy="992750"/>
          </a:xfrm>
        </p:grpSpPr>
        <p:sp>
          <p:nvSpPr>
            <p:cNvPr id="207" name="Google Shape;207;p14"/>
            <p:cNvSpPr txBox="1"/>
            <p:nvPr/>
          </p:nvSpPr>
          <p:spPr>
            <a:xfrm>
              <a:off x="6069088" y="1865225"/>
              <a:ext cx="778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rPr>
                <a:t>FRI</a:t>
              </a:r>
              <a:endParaRPr b="1" sz="18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208" name="Google Shape;208;p14"/>
            <p:cNvGrpSpPr/>
            <p:nvPr/>
          </p:nvGrpSpPr>
          <p:grpSpPr>
            <a:xfrm>
              <a:off x="6066175" y="2245345"/>
              <a:ext cx="988200" cy="612630"/>
              <a:chOff x="651712" y="2245345"/>
              <a:chExt cx="988200" cy="612630"/>
            </a:xfrm>
          </p:grpSpPr>
          <p:sp>
            <p:nvSpPr>
              <p:cNvPr id="209" name="Google Shape;209;p14"/>
              <p:cNvSpPr txBox="1"/>
              <p:nvPr/>
            </p:nvSpPr>
            <p:spPr>
              <a:xfrm>
                <a:off x="651712" y="224534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B: OATMEAL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10" name="Google Shape;210;p14"/>
              <p:cNvSpPr txBox="1"/>
              <p:nvPr/>
            </p:nvSpPr>
            <p:spPr>
              <a:xfrm>
                <a:off x="651712" y="2461102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L: STIR FRIED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11" name="Google Shape;211;p14"/>
              <p:cNvSpPr txBox="1"/>
              <p:nvPr/>
            </p:nvSpPr>
            <p:spPr>
              <a:xfrm>
                <a:off x="651712" y="267317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D: ROASTED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</p:grpSp>
      </p:grpSp>
      <p:grpSp>
        <p:nvGrpSpPr>
          <p:cNvPr id="212" name="Google Shape;212;p14"/>
          <p:cNvGrpSpPr/>
          <p:nvPr/>
        </p:nvGrpSpPr>
        <p:grpSpPr>
          <a:xfrm>
            <a:off x="386350" y="5197651"/>
            <a:ext cx="6783300" cy="1617129"/>
            <a:chOff x="386350" y="5197651"/>
            <a:chExt cx="6783300" cy="1617129"/>
          </a:xfrm>
        </p:grpSpPr>
        <p:sp>
          <p:nvSpPr>
            <p:cNvPr id="213" name="Google Shape;213;p14"/>
            <p:cNvSpPr/>
            <p:nvPr/>
          </p:nvSpPr>
          <p:spPr>
            <a:xfrm>
              <a:off x="386350" y="5323480"/>
              <a:ext cx="6783300" cy="1491300"/>
            </a:xfrm>
            <a:prstGeom prst="roundRect">
              <a:avLst>
                <a:gd fmla="val 9596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14" name="Google Shape;214;p14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213647" y="5197651"/>
              <a:ext cx="1147421" cy="322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" name="Google Shape;215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77682" y="5429499"/>
              <a:ext cx="6603689" cy="1317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6" name="Google Shape;216;p14"/>
            <p:cNvSpPr txBox="1"/>
            <p:nvPr/>
          </p:nvSpPr>
          <p:spPr>
            <a:xfrm>
              <a:off x="3089396" y="5229843"/>
              <a:ext cx="1381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1"/>
                  </a:solidFill>
                  <a:latin typeface="Amatic SC"/>
                  <a:ea typeface="Amatic SC"/>
                  <a:cs typeface="Amatic SC"/>
                  <a:sym typeface="Amatic SC"/>
                </a:rPr>
                <a:t>Week 3</a:t>
              </a:r>
              <a:endParaRPr b="1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217" name="Google Shape;217;p14"/>
            <p:cNvGrpSpPr/>
            <p:nvPr/>
          </p:nvGrpSpPr>
          <p:grpSpPr>
            <a:xfrm>
              <a:off x="651712" y="5597382"/>
              <a:ext cx="988200" cy="992750"/>
              <a:chOff x="651712" y="1865225"/>
              <a:chExt cx="988200" cy="992750"/>
            </a:xfrm>
          </p:grpSpPr>
          <p:sp>
            <p:nvSpPr>
              <p:cNvPr id="218" name="Google Shape;218;p14"/>
              <p:cNvSpPr txBox="1"/>
              <p:nvPr/>
            </p:nvSpPr>
            <p:spPr>
              <a:xfrm>
                <a:off x="692170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MON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219" name="Google Shape;219;p14"/>
              <p:cNvGrpSpPr/>
              <p:nvPr/>
            </p:nvGrpSpPr>
            <p:grpSpPr>
              <a:xfrm>
                <a:off x="651712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220" name="Google Shape;220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OATMEAL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21" name="Google Shape;221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22" name="Google Shape;222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ROASTED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  <p:grpSp>
          <p:nvGrpSpPr>
            <p:cNvPr id="223" name="Google Shape;223;p14"/>
            <p:cNvGrpSpPr/>
            <p:nvPr/>
          </p:nvGrpSpPr>
          <p:grpSpPr>
            <a:xfrm>
              <a:off x="2004001" y="5597382"/>
              <a:ext cx="988964" cy="992750"/>
              <a:chOff x="2004001" y="1865225"/>
              <a:chExt cx="988964" cy="992750"/>
            </a:xfrm>
          </p:grpSpPr>
          <p:sp>
            <p:nvSpPr>
              <p:cNvPr id="224" name="Google Shape;224;p14"/>
              <p:cNvSpPr txBox="1"/>
              <p:nvPr/>
            </p:nvSpPr>
            <p:spPr>
              <a:xfrm>
                <a:off x="2004001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TUE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225" name="Google Shape;225;p14"/>
              <p:cNvGrpSpPr/>
              <p:nvPr/>
            </p:nvGrpSpPr>
            <p:grpSpPr>
              <a:xfrm>
                <a:off x="2004765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226" name="Google Shape;226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CHEESE OMELETTE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27" name="Google Shape;227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SANDWICH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28" name="Google Shape;228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  <p:grpSp>
          <p:nvGrpSpPr>
            <p:cNvPr id="229" name="Google Shape;229;p14"/>
            <p:cNvGrpSpPr/>
            <p:nvPr/>
          </p:nvGrpSpPr>
          <p:grpSpPr>
            <a:xfrm>
              <a:off x="3360090" y="5597382"/>
              <a:ext cx="988200" cy="992750"/>
              <a:chOff x="3360090" y="1865225"/>
              <a:chExt cx="988200" cy="992750"/>
            </a:xfrm>
          </p:grpSpPr>
          <p:sp>
            <p:nvSpPr>
              <p:cNvPr id="230" name="Google Shape;230;p14"/>
              <p:cNvSpPr txBox="1"/>
              <p:nvPr/>
            </p:nvSpPr>
            <p:spPr>
              <a:xfrm>
                <a:off x="3396094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WED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231" name="Google Shape;231;p14"/>
              <p:cNvGrpSpPr/>
              <p:nvPr/>
            </p:nvGrpSpPr>
            <p:grpSpPr>
              <a:xfrm>
                <a:off x="3360090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232" name="Google Shape;232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OATMEAL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33" name="Google Shape;233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34" name="Google Shape;234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ROASTED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</p:grpSp>
      <p:grpSp>
        <p:nvGrpSpPr>
          <p:cNvPr id="235" name="Google Shape;235;p14"/>
          <p:cNvGrpSpPr/>
          <p:nvPr/>
        </p:nvGrpSpPr>
        <p:grpSpPr>
          <a:xfrm>
            <a:off x="4713135" y="5597382"/>
            <a:ext cx="988200" cy="992750"/>
            <a:chOff x="4713135" y="1865225"/>
            <a:chExt cx="988200" cy="992750"/>
          </a:xfrm>
        </p:grpSpPr>
        <p:sp>
          <p:nvSpPr>
            <p:cNvPr id="236" name="Google Shape;236;p14"/>
            <p:cNvSpPr txBox="1"/>
            <p:nvPr/>
          </p:nvSpPr>
          <p:spPr>
            <a:xfrm>
              <a:off x="4716047" y="1865225"/>
              <a:ext cx="778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rPr>
                <a:t>THU</a:t>
              </a:r>
              <a:endParaRPr b="1" sz="18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237" name="Google Shape;237;p14"/>
            <p:cNvGrpSpPr/>
            <p:nvPr/>
          </p:nvGrpSpPr>
          <p:grpSpPr>
            <a:xfrm>
              <a:off x="4713135" y="2245345"/>
              <a:ext cx="988200" cy="612630"/>
              <a:chOff x="651712" y="2245345"/>
              <a:chExt cx="988200" cy="612630"/>
            </a:xfrm>
          </p:grpSpPr>
          <p:sp>
            <p:nvSpPr>
              <p:cNvPr id="238" name="Google Shape;238;p14"/>
              <p:cNvSpPr txBox="1"/>
              <p:nvPr/>
            </p:nvSpPr>
            <p:spPr>
              <a:xfrm>
                <a:off x="651712" y="224534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B: CHEESE OMELETTE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39" name="Google Shape;239;p14"/>
              <p:cNvSpPr txBox="1"/>
              <p:nvPr/>
            </p:nvSpPr>
            <p:spPr>
              <a:xfrm>
                <a:off x="651712" y="2461102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L: SANDWICH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40" name="Google Shape;240;p14"/>
              <p:cNvSpPr txBox="1"/>
              <p:nvPr/>
            </p:nvSpPr>
            <p:spPr>
              <a:xfrm>
                <a:off x="651712" y="267317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D: STIR FRIED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</p:grpSp>
      </p:grpSp>
      <p:grpSp>
        <p:nvGrpSpPr>
          <p:cNvPr id="241" name="Google Shape;241;p14"/>
          <p:cNvGrpSpPr/>
          <p:nvPr/>
        </p:nvGrpSpPr>
        <p:grpSpPr>
          <a:xfrm>
            <a:off x="6066175" y="5597382"/>
            <a:ext cx="988200" cy="992750"/>
            <a:chOff x="6066175" y="1865225"/>
            <a:chExt cx="988200" cy="992750"/>
          </a:xfrm>
        </p:grpSpPr>
        <p:sp>
          <p:nvSpPr>
            <p:cNvPr id="242" name="Google Shape;242;p14"/>
            <p:cNvSpPr txBox="1"/>
            <p:nvPr/>
          </p:nvSpPr>
          <p:spPr>
            <a:xfrm>
              <a:off x="6069088" y="1865225"/>
              <a:ext cx="778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rPr>
                <a:t>FRI</a:t>
              </a:r>
              <a:endParaRPr b="1" sz="18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243" name="Google Shape;243;p14"/>
            <p:cNvGrpSpPr/>
            <p:nvPr/>
          </p:nvGrpSpPr>
          <p:grpSpPr>
            <a:xfrm>
              <a:off x="6066175" y="2245345"/>
              <a:ext cx="988200" cy="612630"/>
              <a:chOff x="651712" y="2245345"/>
              <a:chExt cx="988200" cy="612630"/>
            </a:xfrm>
          </p:grpSpPr>
          <p:sp>
            <p:nvSpPr>
              <p:cNvPr id="244" name="Google Shape;244;p14"/>
              <p:cNvSpPr txBox="1"/>
              <p:nvPr/>
            </p:nvSpPr>
            <p:spPr>
              <a:xfrm>
                <a:off x="651712" y="224534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B: OATMEAL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45" name="Google Shape;245;p14"/>
              <p:cNvSpPr txBox="1"/>
              <p:nvPr/>
            </p:nvSpPr>
            <p:spPr>
              <a:xfrm>
                <a:off x="651712" y="2461102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L: STIR FRIED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46" name="Google Shape;246;p14"/>
              <p:cNvSpPr txBox="1"/>
              <p:nvPr/>
            </p:nvSpPr>
            <p:spPr>
              <a:xfrm>
                <a:off x="651712" y="267317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D: ROASTED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</p:grpSp>
      </p:grpSp>
      <p:grpSp>
        <p:nvGrpSpPr>
          <p:cNvPr id="247" name="Google Shape;247;p14"/>
          <p:cNvGrpSpPr/>
          <p:nvPr/>
        </p:nvGrpSpPr>
        <p:grpSpPr>
          <a:xfrm>
            <a:off x="386350" y="7066141"/>
            <a:ext cx="6783300" cy="1614713"/>
            <a:chOff x="386350" y="7066141"/>
            <a:chExt cx="6783300" cy="1614713"/>
          </a:xfrm>
        </p:grpSpPr>
        <p:sp>
          <p:nvSpPr>
            <p:cNvPr id="248" name="Google Shape;248;p14"/>
            <p:cNvSpPr/>
            <p:nvPr/>
          </p:nvSpPr>
          <p:spPr>
            <a:xfrm>
              <a:off x="386350" y="7189555"/>
              <a:ext cx="6783300" cy="1491300"/>
            </a:xfrm>
            <a:prstGeom prst="roundRect">
              <a:avLst>
                <a:gd fmla="val 9596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49" name="Google Shape;249;p14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3209973" y="7066141"/>
              <a:ext cx="1147418" cy="322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0" name="Google Shape;250;p14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477675" y="7296870"/>
              <a:ext cx="6603751" cy="1321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1" name="Google Shape;251;p14"/>
            <p:cNvSpPr txBox="1"/>
            <p:nvPr/>
          </p:nvSpPr>
          <p:spPr>
            <a:xfrm>
              <a:off x="3089396" y="7095918"/>
              <a:ext cx="1381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1"/>
                  </a:solidFill>
                  <a:latin typeface="Amatic SC"/>
                  <a:ea typeface="Amatic SC"/>
                  <a:cs typeface="Amatic SC"/>
                  <a:sym typeface="Amatic SC"/>
                </a:rPr>
                <a:t>Week 4</a:t>
              </a:r>
              <a:endParaRPr b="1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252" name="Google Shape;252;p14"/>
            <p:cNvGrpSpPr/>
            <p:nvPr/>
          </p:nvGrpSpPr>
          <p:grpSpPr>
            <a:xfrm>
              <a:off x="651712" y="7463457"/>
              <a:ext cx="988200" cy="992750"/>
              <a:chOff x="651712" y="1865225"/>
              <a:chExt cx="988200" cy="992750"/>
            </a:xfrm>
          </p:grpSpPr>
          <p:sp>
            <p:nvSpPr>
              <p:cNvPr id="253" name="Google Shape;253;p14"/>
              <p:cNvSpPr txBox="1"/>
              <p:nvPr/>
            </p:nvSpPr>
            <p:spPr>
              <a:xfrm>
                <a:off x="692170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MON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254" name="Google Shape;254;p14"/>
              <p:cNvGrpSpPr/>
              <p:nvPr/>
            </p:nvGrpSpPr>
            <p:grpSpPr>
              <a:xfrm>
                <a:off x="651712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255" name="Google Shape;255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OATMEAL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56" name="Google Shape;256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57" name="Google Shape;257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ROASTED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  <p:grpSp>
          <p:nvGrpSpPr>
            <p:cNvPr id="258" name="Google Shape;258;p14"/>
            <p:cNvGrpSpPr/>
            <p:nvPr/>
          </p:nvGrpSpPr>
          <p:grpSpPr>
            <a:xfrm>
              <a:off x="2004001" y="7463457"/>
              <a:ext cx="988964" cy="992750"/>
              <a:chOff x="2004001" y="1865225"/>
              <a:chExt cx="988964" cy="992750"/>
            </a:xfrm>
          </p:grpSpPr>
          <p:sp>
            <p:nvSpPr>
              <p:cNvPr id="259" name="Google Shape;259;p14"/>
              <p:cNvSpPr txBox="1"/>
              <p:nvPr/>
            </p:nvSpPr>
            <p:spPr>
              <a:xfrm>
                <a:off x="2004001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TUE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260" name="Google Shape;260;p14"/>
              <p:cNvGrpSpPr/>
              <p:nvPr/>
            </p:nvGrpSpPr>
            <p:grpSpPr>
              <a:xfrm>
                <a:off x="2004765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261" name="Google Shape;261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CHEESE OMELETTE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62" name="Google Shape;262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SANDWICH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63" name="Google Shape;263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  <p:grpSp>
          <p:nvGrpSpPr>
            <p:cNvPr id="264" name="Google Shape;264;p14"/>
            <p:cNvGrpSpPr/>
            <p:nvPr/>
          </p:nvGrpSpPr>
          <p:grpSpPr>
            <a:xfrm>
              <a:off x="3360090" y="7463457"/>
              <a:ext cx="988200" cy="992750"/>
              <a:chOff x="3360090" y="1865225"/>
              <a:chExt cx="988200" cy="992750"/>
            </a:xfrm>
          </p:grpSpPr>
          <p:sp>
            <p:nvSpPr>
              <p:cNvPr id="265" name="Google Shape;265;p14"/>
              <p:cNvSpPr txBox="1"/>
              <p:nvPr/>
            </p:nvSpPr>
            <p:spPr>
              <a:xfrm>
                <a:off x="3396094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WED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266" name="Google Shape;266;p14"/>
              <p:cNvGrpSpPr/>
              <p:nvPr/>
            </p:nvGrpSpPr>
            <p:grpSpPr>
              <a:xfrm>
                <a:off x="3360090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267" name="Google Shape;267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OATMEAL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68" name="Google Shape;268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69" name="Google Shape;269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ROASTED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  <p:grpSp>
          <p:nvGrpSpPr>
            <p:cNvPr id="270" name="Google Shape;270;p14"/>
            <p:cNvGrpSpPr/>
            <p:nvPr/>
          </p:nvGrpSpPr>
          <p:grpSpPr>
            <a:xfrm>
              <a:off x="4713135" y="7463457"/>
              <a:ext cx="988200" cy="992750"/>
              <a:chOff x="4713135" y="1865225"/>
              <a:chExt cx="988200" cy="992750"/>
            </a:xfrm>
          </p:grpSpPr>
          <p:sp>
            <p:nvSpPr>
              <p:cNvPr id="271" name="Google Shape;271;p14"/>
              <p:cNvSpPr txBox="1"/>
              <p:nvPr/>
            </p:nvSpPr>
            <p:spPr>
              <a:xfrm>
                <a:off x="4716047" y="1865225"/>
                <a:ext cx="778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800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rPr>
                  <a:t>THU</a:t>
                </a:r>
                <a:endParaRPr b="1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272" name="Google Shape;272;p14"/>
              <p:cNvGrpSpPr/>
              <p:nvPr/>
            </p:nvGrpSpPr>
            <p:grpSpPr>
              <a:xfrm>
                <a:off x="4713135" y="2245345"/>
                <a:ext cx="988200" cy="612630"/>
                <a:chOff x="651712" y="2245345"/>
                <a:chExt cx="988200" cy="612630"/>
              </a:xfrm>
            </p:grpSpPr>
            <p:sp>
              <p:nvSpPr>
                <p:cNvPr id="273" name="Google Shape;273;p14"/>
                <p:cNvSpPr txBox="1"/>
                <p:nvPr/>
              </p:nvSpPr>
              <p:spPr>
                <a:xfrm>
                  <a:off x="651712" y="224534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B: CHEESE OMELETTE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74" name="Google Shape;274;p14"/>
                <p:cNvSpPr txBox="1"/>
                <p:nvPr/>
              </p:nvSpPr>
              <p:spPr>
                <a:xfrm>
                  <a:off x="651712" y="2461102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L: SANDWICH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  <p:sp>
              <p:nvSpPr>
                <p:cNvPr id="275" name="Google Shape;275;p14"/>
                <p:cNvSpPr txBox="1"/>
                <p:nvPr/>
              </p:nvSpPr>
              <p:spPr>
                <a:xfrm>
                  <a:off x="651712" y="2673175"/>
                  <a:ext cx="98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solidFill>
                        <a:schemeClr val="dk1"/>
                      </a:solidFill>
                      <a:latin typeface="Wire One"/>
                      <a:ea typeface="Wire One"/>
                      <a:cs typeface="Wire One"/>
                      <a:sym typeface="Wire One"/>
                    </a:rPr>
                    <a:t>D: STIR FRIED VEGETABLES</a:t>
                  </a:r>
                  <a:endParaRPr b="1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endParaRPr>
                </a:p>
              </p:txBody>
            </p:sp>
          </p:grpSp>
        </p:grpSp>
      </p:grpSp>
      <p:grpSp>
        <p:nvGrpSpPr>
          <p:cNvPr id="276" name="Google Shape;276;p14"/>
          <p:cNvGrpSpPr/>
          <p:nvPr/>
        </p:nvGrpSpPr>
        <p:grpSpPr>
          <a:xfrm>
            <a:off x="6066175" y="7463457"/>
            <a:ext cx="988200" cy="992750"/>
            <a:chOff x="6066175" y="1865225"/>
            <a:chExt cx="988200" cy="992750"/>
          </a:xfrm>
        </p:grpSpPr>
        <p:sp>
          <p:nvSpPr>
            <p:cNvPr id="277" name="Google Shape;277;p14"/>
            <p:cNvSpPr txBox="1"/>
            <p:nvPr/>
          </p:nvSpPr>
          <p:spPr>
            <a:xfrm>
              <a:off x="6069088" y="1865225"/>
              <a:ext cx="778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lt1"/>
                  </a:solidFill>
                  <a:latin typeface="Amatic SC"/>
                  <a:ea typeface="Amatic SC"/>
                  <a:cs typeface="Amatic SC"/>
                  <a:sym typeface="Amatic SC"/>
                </a:rPr>
                <a:t>FRI</a:t>
              </a:r>
              <a:endParaRPr b="1" sz="18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278" name="Google Shape;278;p14"/>
            <p:cNvGrpSpPr/>
            <p:nvPr/>
          </p:nvGrpSpPr>
          <p:grpSpPr>
            <a:xfrm>
              <a:off x="6066175" y="2245345"/>
              <a:ext cx="988200" cy="612630"/>
              <a:chOff x="651712" y="2245345"/>
              <a:chExt cx="988200" cy="612630"/>
            </a:xfrm>
          </p:grpSpPr>
          <p:sp>
            <p:nvSpPr>
              <p:cNvPr id="279" name="Google Shape;279;p14"/>
              <p:cNvSpPr txBox="1"/>
              <p:nvPr/>
            </p:nvSpPr>
            <p:spPr>
              <a:xfrm>
                <a:off x="651712" y="224534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B: OATMEAL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80" name="Google Shape;280;p14"/>
              <p:cNvSpPr txBox="1"/>
              <p:nvPr/>
            </p:nvSpPr>
            <p:spPr>
              <a:xfrm>
                <a:off x="651712" y="2461102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L: STIR FRIED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  <p:sp>
            <p:nvSpPr>
              <p:cNvPr id="281" name="Google Shape;281;p14"/>
              <p:cNvSpPr txBox="1"/>
              <p:nvPr/>
            </p:nvSpPr>
            <p:spPr>
              <a:xfrm>
                <a:off x="651712" y="2673175"/>
                <a:ext cx="98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chemeClr val="dk1"/>
                    </a:solidFill>
                    <a:latin typeface="Wire One"/>
                    <a:ea typeface="Wire One"/>
                    <a:cs typeface="Wire One"/>
                    <a:sym typeface="Wire One"/>
                  </a:rPr>
                  <a:t>D: ROASTED VEGETABLES</a:t>
                </a:r>
                <a:endParaRPr b="1" sz="1200">
                  <a:solidFill>
                    <a:schemeClr val="dk1"/>
                  </a:solidFill>
                  <a:latin typeface="Wire One"/>
                  <a:ea typeface="Wire One"/>
                  <a:cs typeface="Wire One"/>
                  <a:sym typeface="Wire One"/>
                </a:endParaRPr>
              </a:p>
            </p:txBody>
          </p:sp>
        </p:grpSp>
      </p:grpSp>
      <p:grpSp>
        <p:nvGrpSpPr>
          <p:cNvPr id="282" name="Google Shape;282;p14"/>
          <p:cNvGrpSpPr/>
          <p:nvPr/>
        </p:nvGrpSpPr>
        <p:grpSpPr>
          <a:xfrm>
            <a:off x="386350" y="8939275"/>
            <a:ext cx="6783300" cy="1185179"/>
            <a:chOff x="386350" y="8939275"/>
            <a:chExt cx="6783300" cy="1185179"/>
          </a:xfrm>
        </p:grpSpPr>
        <p:sp>
          <p:nvSpPr>
            <p:cNvPr id="283" name="Google Shape;283;p14"/>
            <p:cNvSpPr/>
            <p:nvPr/>
          </p:nvSpPr>
          <p:spPr>
            <a:xfrm>
              <a:off x="386350" y="9100554"/>
              <a:ext cx="6783300" cy="1023900"/>
            </a:xfrm>
            <a:prstGeom prst="roundRect">
              <a:avLst>
                <a:gd fmla="val 9596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84" name="Google Shape;284;p14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3284046" y="8939275"/>
              <a:ext cx="1017595" cy="30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5" name="Google Shape;285;p14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485025" y="9146953"/>
              <a:ext cx="6569350" cy="9149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6" name="Google Shape;286;p14"/>
            <p:cNvSpPr txBox="1"/>
            <p:nvPr/>
          </p:nvSpPr>
          <p:spPr>
            <a:xfrm>
              <a:off x="3342774" y="8962000"/>
              <a:ext cx="874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1"/>
                  </a:solidFill>
                  <a:latin typeface="Amatic SC"/>
                  <a:ea typeface="Amatic SC"/>
                  <a:cs typeface="Amatic SC"/>
                  <a:sym typeface="Amatic SC"/>
                </a:rPr>
                <a:t>Notes</a:t>
              </a:r>
              <a:endParaRPr b="1" sz="18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cxnSp>
          <p:nvCxnSpPr>
            <p:cNvPr id="287" name="Google Shape;287;p14"/>
            <p:cNvCxnSpPr/>
            <p:nvPr/>
          </p:nvCxnSpPr>
          <p:spPr>
            <a:xfrm>
              <a:off x="580925" y="9603673"/>
              <a:ext cx="63828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288" name="Google Shape;288;p14"/>
            <p:cNvCxnSpPr/>
            <p:nvPr/>
          </p:nvCxnSpPr>
          <p:spPr>
            <a:xfrm>
              <a:off x="580925" y="9876425"/>
              <a:ext cx="63828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