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Josefin Sans"/>
      <p:regular r:id="rId7"/>
      <p:bold r:id="rId8"/>
      <p:italic r:id="rId9"/>
      <p:boldItalic r:id="rId10"/>
    </p:embeddedFont>
    <p:embeddedFont>
      <p:font typeface="Outfit Medium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utfitMedium-regular.fntdata"/><Relationship Id="rId10" Type="http://schemas.openxmlformats.org/officeDocument/2006/relationships/font" Target="fonts/JosefinSans-boldItalic.fntdata"/><Relationship Id="rId12" Type="http://schemas.openxmlformats.org/officeDocument/2006/relationships/font" Target="fonts/OutfitMedium-bold.fntdata"/><Relationship Id="rId9" Type="http://schemas.openxmlformats.org/officeDocument/2006/relationships/font" Target="fonts/Josefi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JosefinSans-regular.fntdata"/><Relationship Id="rId8" Type="http://schemas.openxmlformats.org/officeDocument/2006/relationships/font" Target="fonts/Josefin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666476" y="1309822"/>
            <a:ext cx="6589296" cy="9015124"/>
            <a:chOff x="12138450" y="-285316"/>
            <a:chExt cx="7560001" cy="10320691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477" l="0" r="0" t="0"/>
            <a:stretch/>
          </p:blipFill>
          <p:spPr>
            <a:xfrm>
              <a:off x="12138451" y="-285316"/>
              <a:ext cx="7559992" cy="103206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 title="horizontal.png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2138450" y="-199919"/>
              <a:ext cx="7560001" cy="1019952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7" name="Google Shape;57;p13"/>
          <p:cNvSpPr txBox="1"/>
          <p:nvPr/>
        </p:nvSpPr>
        <p:spPr>
          <a:xfrm>
            <a:off x="303100" y="248675"/>
            <a:ext cx="58602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100">
                <a:solidFill>
                  <a:srgbClr val="24347B"/>
                </a:solidFill>
                <a:latin typeface="Josefin Sans"/>
                <a:ea typeface="Josefin Sans"/>
                <a:cs typeface="Josefin Sans"/>
                <a:sym typeface="Josefin Sans"/>
              </a:rPr>
              <a:t>MONTHLY MENU PLANNER</a:t>
            </a:r>
            <a:endParaRPr b="1" sz="3100">
              <a:solidFill>
                <a:srgbClr val="24347B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059975" y="468111"/>
            <a:ext cx="12009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24347B"/>
                </a:solidFill>
                <a:latin typeface="Josefin Sans"/>
                <a:ea typeface="Josefin Sans"/>
                <a:cs typeface="Josefin Sans"/>
                <a:sym typeface="Josefin Sans"/>
              </a:rPr>
              <a:t>Date</a:t>
            </a:r>
            <a:endParaRPr sz="1300">
              <a:solidFill>
                <a:srgbClr val="24347B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cxnSp>
        <p:nvCxnSpPr>
          <p:cNvPr id="59" name="Google Shape;59;p13"/>
          <p:cNvCxnSpPr/>
          <p:nvPr/>
        </p:nvCxnSpPr>
        <p:spPr>
          <a:xfrm>
            <a:off x="6438050" y="638725"/>
            <a:ext cx="816300" cy="0"/>
          </a:xfrm>
          <a:prstGeom prst="straightConnector1">
            <a:avLst/>
          </a:prstGeom>
          <a:noFill/>
          <a:ln cap="flat" cmpd="sng" w="9525">
            <a:solidFill>
              <a:srgbClr val="24347B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0" name="Google Shape;60;p13"/>
          <p:cNvGrpSpPr/>
          <p:nvPr/>
        </p:nvGrpSpPr>
        <p:grpSpPr>
          <a:xfrm>
            <a:off x="302809" y="945325"/>
            <a:ext cx="6952400" cy="364500"/>
            <a:chOff x="304675" y="945325"/>
            <a:chExt cx="6950315" cy="364500"/>
          </a:xfrm>
        </p:grpSpPr>
        <p:sp>
          <p:nvSpPr>
            <p:cNvPr id="61" name="Google Shape;61;p13"/>
            <p:cNvSpPr/>
            <p:nvPr/>
          </p:nvSpPr>
          <p:spPr>
            <a:xfrm>
              <a:off x="304675" y="945325"/>
              <a:ext cx="3627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667290" y="945325"/>
              <a:ext cx="9411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Mon</a:t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1608390" y="945325"/>
              <a:ext cx="9411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Tue</a:t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2549490" y="945325"/>
              <a:ext cx="9411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Wed</a:t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3490590" y="945325"/>
              <a:ext cx="9411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Thu</a:t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4431690" y="945325"/>
              <a:ext cx="9411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Fri</a:t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5372790" y="945325"/>
              <a:ext cx="9411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Sat</a:t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6313890" y="945325"/>
              <a:ext cx="9411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Sun</a:t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pic>
          <p:nvPicPr>
            <p:cNvPr id="69" name="Google Shape;69;p13" title="FLOWER.png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73600" y="1015125"/>
              <a:ext cx="224850" cy="2249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0" name="Google Shape;70;p13"/>
          <p:cNvGrpSpPr/>
          <p:nvPr/>
        </p:nvGrpSpPr>
        <p:grpSpPr>
          <a:xfrm>
            <a:off x="302800" y="1309825"/>
            <a:ext cx="6952200" cy="2253751"/>
            <a:chOff x="302800" y="1309825"/>
            <a:chExt cx="6952200" cy="2253751"/>
          </a:xfrm>
        </p:grpSpPr>
        <p:sp>
          <p:nvSpPr>
            <p:cNvPr id="71" name="Google Shape;71;p13"/>
            <p:cNvSpPr/>
            <p:nvPr/>
          </p:nvSpPr>
          <p:spPr>
            <a:xfrm rot="-5400000">
              <a:off x="109450" y="1503242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Breakfast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 rot="-5400000">
              <a:off x="109450" y="2254484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Lunch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 rot="-5400000">
              <a:off x="109450" y="3005726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Dinner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6673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16084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6673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16084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6673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16084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25495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34906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25495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34906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25495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4906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44317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53728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44317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53728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44317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53728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63139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63139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63139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302800" y="3563575"/>
            <a:ext cx="6952200" cy="2253751"/>
            <a:chOff x="302800" y="1309825"/>
            <a:chExt cx="6952200" cy="2253751"/>
          </a:xfrm>
        </p:grpSpPr>
        <p:sp>
          <p:nvSpPr>
            <p:cNvPr id="96" name="Google Shape;96;p13"/>
            <p:cNvSpPr/>
            <p:nvPr/>
          </p:nvSpPr>
          <p:spPr>
            <a:xfrm rot="-5400000">
              <a:off x="109450" y="1503242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Breakfast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 rot="-5400000">
              <a:off x="109450" y="2254484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Lunch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 rot="-5400000">
              <a:off x="109450" y="3005726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Dinner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6673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16084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6673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16084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6673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16084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25495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34906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25495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34906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25495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34906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44317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53728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44317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53728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44317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53728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63139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63139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63139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</p:grpSp>
      <p:grpSp>
        <p:nvGrpSpPr>
          <p:cNvPr id="120" name="Google Shape;120;p13"/>
          <p:cNvGrpSpPr/>
          <p:nvPr/>
        </p:nvGrpSpPr>
        <p:grpSpPr>
          <a:xfrm>
            <a:off x="302800" y="5817325"/>
            <a:ext cx="6952200" cy="2253751"/>
            <a:chOff x="302800" y="1309825"/>
            <a:chExt cx="6952200" cy="2253751"/>
          </a:xfrm>
        </p:grpSpPr>
        <p:sp>
          <p:nvSpPr>
            <p:cNvPr id="121" name="Google Shape;121;p13"/>
            <p:cNvSpPr/>
            <p:nvPr/>
          </p:nvSpPr>
          <p:spPr>
            <a:xfrm rot="-5400000">
              <a:off x="109450" y="1503242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Breakfast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 rot="-5400000">
              <a:off x="109450" y="2254484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Lunch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23" name="Google Shape;123;p13"/>
            <p:cNvSpPr/>
            <p:nvPr/>
          </p:nvSpPr>
          <p:spPr>
            <a:xfrm rot="-5400000">
              <a:off x="109450" y="3005726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Dinner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6673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16084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6673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16084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6673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16084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25495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34906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25495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34906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25495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34906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44317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53728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44317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53728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44317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53728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63139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63139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63139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</p:grpSp>
      <p:grpSp>
        <p:nvGrpSpPr>
          <p:cNvPr id="145" name="Google Shape;145;p13"/>
          <p:cNvGrpSpPr/>
          <p:nvPr/>
        </p:nvGrpSpPr>
        <p:grpSpPr>
          <a:xfrm>
            <a:off x="302800" y="8071075"/>
            <a:ext cx="6952200" cy="2253751"/>
            <a:chOff x="302800" y="1309825"/>
            <a:chExt cx="6952200" cy="2253751"/>
          </a:xfrm>
        </p:grpSpPr>
        <p:sp>
          <p:nvSpPr>
            <p:cNvPr id="146" name="Google Shape;146;p13"/>
            <p:cNvSpPr/>
            <p:nvPr/>
          </p:nvSpPr>
          <p:spPr>
            <a:xfrm rot="-5400000">
              <a:off x="109450" y="1503242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Breakfast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 rot="-5400000">
              <a:off x="109450" y="2254484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Lunch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 rot="-5400000">
              <a:off x="109450" y="3005726"/>
              <a:ext cx="751200" cy="3645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24347B"/>
                  </a:solidFill>
                  <a:latin typeface="Outfit Medium"/>
                  <a:ea typeface="Outfit Medium"/>
                  <a:cs typeface="Outfit Medium"/>
                  <a:sym typeface="Outfit Medium"/>
                </a:rPr>
                <a:t>Dinner</a:t>
              </a:r>
              <a:endParaRPr sz="10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6673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16084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6673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16084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6673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16084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25495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56" name="Google Shape;156;p13"/>
            <p:cNvSpPr/>
            <p:nvPr/>
          </p:nvSpPr>
          <p:spPr>
            <a:xfrm>
              <a:off x="34906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25495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34906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25495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60" name="Google Shape;160;p13"/>
            <p:cNvSpPr/>
            <p:nvPr/>
          </p:nvSpPr>
          <p:spPr>
            <a:xfrm>
              <a:off x="34906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61" name="Google Shape;161;p13"/>
            <p:cNvSpPr/>
            <p:nvPr/>
          </p:nvSpPr>
          <p:spPr>
            <a:xfrm>
              <a:off x="44317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53728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63" name="Google Shape;163;p13"/>
            <p:cNvSpPr/>
            <p:nvPr/>
          </p:nvSpPr>
          <p:spPr>
            <a:xfrm>
              <a:off x="44317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64" name="Google Shape;164;p13"/>
            <p:cNvSpPr/>
            <p:nvPr/>
          </p:nvSpPr>
          <p:spPr>
            <a:xfrm>
              <a:off x="53728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44317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66" name="Google Shape;166;p13"/>
            <p:cNvSpPr/>
            <p:nvPr/>
          </p:nvSpPr>
          <p:spPr>
            <a:xfrm>
              <a:off x="53728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67" name="Google Shape;167;p13"/>
            <p:cNvSpPr/>
            <p:nvPr/>
          </p:nvSpPr>
          <p:spPr>
            <a:xfrm>
              <a:off x="6313900" y="130982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6313900" y="2062175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6313900" y="2812350"/>
              <a:ext cx="941100" cy="751200"/>
            </a:xfrm>
            <a:prstGeom prst="rect">
              <a:avLst/>
            </a:prstGeom>
            <a:noFill/>
            <a:ln cap="flat" cmpd="sng" w="9525">
              <a:solidFill>
                <a:srgbClr val="2434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4347B"/>
                </a:solidFill>
                <a:latin typeface="Outfit Medium"/>
                <a:ea typeface="Outfit Medium"/>
                <a:cs typeface="Outfit Medium"/>
                <a:sym typeface="Outfit Medium"/>
              </a:endParaRPr>
            </a:p>
          </p:txBody>
        </p:sp>
      </p:grpSp>
      <p:cxnSp>
        <p:nvCxnSpPr>
          <p:cNvPr id="170" name="Google Shape;170;p13"/>
          <p:cNvCxnSpPr/>
          <p:nvPr/>
        </p:nvCxnSpPr>
        <p:spPr>
          <a:xfrm>
            <a:off x="307150" y="1309825"/>
            <a:ext cx="6950100" cy="0"/>
          </a:xfrm>
          <a:prstGeom prst="straightConnector1">
            <a:avLst/>
          </a:prstGeom>
          <a:noFill/>
          <a:ln cap="flat" cmpd="sng" w="28575">
            <a:solidFill>
              <a:srgbClr val="24347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1" name="Google Shape;171;p13"/>
          <p:cNvCxnSpPr/>
          <p:nvPr/>
        </p:nvCxnSpPr>
        <p:spPr>
          <a:xfrm>
            <a:off x="307150" y="3563575"/>
            <a:ext cx="6950100" cy="0"/>
          </a:xfrm>
          <a:prstGeom prst="straightConnector1">
            <a:avLst/>
          </a:prstGeom>
          <a:noFill/>
          <a:ln cap="flat" cmpd="sng" w="28575">
            <a:solidFill>
              <a:srgbClr val="24347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2" name="Google Shape;172;p13"/>
          <p:cNvCxnSpPr/>
          <p:nvPr/>
        </p:nvCxnSpPr>
        <p:spPr>
          <a:xfrm>
            <a:off x="307150" y="5817387"/>
            <a:ext cx="6950100" cy="0"/>
          </a:xfrm>
          <a:prstGeom prst="straightConnector1">
            <a:avLst/>
          </a:prstGeom>
          <a:noFill/>
          <a:ln cap="flat" cmpd="sng" w="28575">
            <a:solidFill>
              <a:srgbClr val="24347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3" name="Google Shape;173;p13"/>
          <p:cNvCxnSpPr/>
          <p:nvPr/>
        </p:nvCxnSpPr>
        <p:spPr>
          <a:xfrm>
            <a:off x="307150" y="8071087"/>
            <a:ext cx="6950100" cy="0"/>
          </a:xfrm>
          <a:prstGeom prst="straightConnector1">
            <a:avLst/>
          </a:prstGeom>
          <a:noFill/>
          <a:ln cap="flat" cmpd="sng" w="28575">
            <a:solidFill>
              <a:srgbClr val="24347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4" name="Google Shape;174;p13"/>
          <p:cNvCxnSpPr/>
          <p:nvPr/>
        </p:nvCxnSpPr>
        <p:spPr>
          <a:xfrm>
            <a:off x="307150" y="10324837"/>
            <a:ext cx="6950100" cy="0"/>
          </a:xfrm>
          <a:prstGeom prst="straightConnector1">
            <a:avLst/>
          </a:prstGeom>
          <a:noFill/>
          <a:ln cap="flat" cmpd="sng" w="28575">
            <a:solidFill>
              <a:srgbClr val="24347B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