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Pacifico"/>
      <p:regular r:id="rId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592">
          <p15:clr>
            <a:srgbClr val="A4A3A4"/>
          </p15:clr>
        </p15:guide>
        <p15:guide id="2" pos="170">
          <p15:clr>
            <a:srgbClr val="9AA0A6"/>
          </p15:clr>
        </p15:guide>
        <p15:guide id="3" orient="horz" pos="170">
          <p15:clr>
            <a:srgbClr val="9AA0A6"/>
          </p15:clr>
        </p15:guide>
        <p15:guide id="4" orient="horz" pos="657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592"/>
        <p:guide pos="170"/>
        <p:guide pos="170" orient="horz"/>
        <p:guide pos="657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Pacific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000" y="270000"/>
            <a:ext cx="7020001" cy="1017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7250" y="1238800"/>
            <a:ext cx="3579126" cy="905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b="1806" l="0" r="0" t="0"/>
          <a:stretch/>
        </p:blipFill>
        <p:spPr>
          <a:xfrm>
            <a:off x="-165075" y="2868700"/>
            <a:ext cx="3066624" cy="7571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3901" y="602875"/>
            <a:ext cx="2610824" cy="22059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453649" y="831325"/>
            <a:ext cx="19644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6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Monthly</a:t>
            </a:r>
            <a:endParaRPr sz="3600"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6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Habit</a:t>
            </a:r>
            <a:endParaRPr sz="3600"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Tracker</a:t>
            </a:r>
            <a:endParaRPr sz="3600"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9" name="Google Shape;59;p13"/>
          <p:cNvSpPr txBox="1"/>
          <p:nvPr/>
        </p:nvSpPr>
        <p:spPr>
          <a:xfrm rot="-2700752">
            <a:off x="3723324" y="642330"/>
            <a:ext cx="969656" cy="2617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8E67B1"/>
                </a:solidFill>
                <a:latin typeface="Pacifico"/>
                <a:ea typeface="Pacifico"/>
                <a:cs typeface="Pacifico"/>
                <a:sym typeface="Pacifico"/>
              </a:rPr>
              <a:t>Water</a:t>
            </a:r>
            <a:endParaRPr sz="1700">
              <a:solidFill>
                <a:srgbClr val="8E67B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0" name="Google Shape;60;p13"/>
          <p:cNvSpPr txBox="1"/>
          <p:nvPr/>
        </p:nvSpPr>
        <p:spPr>
          <a:xfrm rot="-2700752">
            <a:off x="4200310" y="642330"/>
            <a:ext cx="969656" cy="2617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8E67B1"/>
                </a:solidFill>
                <a:latin typeface="Pacifico"/>
                <a:ea typeface="Pacifico"/>
                <a:cs typeface="Pacifico"/>
                <a:sym typeface="Pacifico"/>
              </a:rPr>
              <a:t>Walking</a:t>
            </a:r>
            <a:endParaRPr sz="1700">
              <a:solidFill>
                <a:srgbClr val="8E67B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1" name="Google Shape;61;p13"/>
          <p:cNvSpPr txBox="1"/>
          <p:nvPr/>
        </p:nvSpPr>
        <p:spPr>
          <a:xfrm rot="-2700752">
            <a:off x="4740183" y="642330"/>
            <a:ext cx="969656" cy="2617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8E67B1"/>
                </a:solidFill>
                <a:latin typeface="Pacifico"/>
                <a:ea typeface="Pacifico"/>
                <a:cs typeface="Pacifico"/>
                <a:sym typeface="Pacifico"/>
              </a:rPr>
              <a:t>Reading</a:t>
            </a:r>
            <a:endParaRPr sz="1700">
              <a:solidFill>
                <a:srgbClr val="8E67B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2" name="Google Shape;62;p13"/>
          <p:cNvSpPr txBox="1"/>
          <p:nvPr/>
        </p:nvSpPr>
        <p:spPr>
          <a:xfrm rot="-2700650">
            <a:off x="5224687" y="588489"/>
            <a:ext cx="1121966" cy="2617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8E67B1"/>
                </a:solidFill>
                <a:latin typeface="Pacifico"/>
                <a:ea typeface="Pacifico"/>
                <a:cs typeface="Pacifico"/>
                <a:sym typeface="Pacifico"/>
              </a:rPr>
              <a:t>Meditation</a:t>
            </a:r>
            <a:endParaRPr sz="1700">
              <a:solidFill>
                <a:srgbClr val="8E67B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3" name="Google Shape;63;p13"/>
          <p:cNvSpPr txBox="1"/>
          <p:nvPr/>
        </p:nvSpPr>
        <p:spPr>
          <a:xfrm rot="-2700752">
            <a:off x="5873033" y="642330"/>
            <a:ext cx="969656" cy="2617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8E67B1"/>
                </a:solidFill>
                <a:latin typeface="Pacifico"/>
                <a:ea typeface="Pacifico"/>
                <a:cs typeface="Pacifico"/>
                <a:sym typeface="Pacifico"/>
              </a:rPr>
              <a:t>Smile</a:t>
            </a:r>
            <a:endParaRPr sz="1700">
              <a:solidFill>
                <a:srgbClr val="8E67B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4" name="Google Shape;64;p13"/>
          <p:cNvSpPr txBox="1"/>
          <p:nvPr/>
        </p:nvSpPr>
        <p:spPr>
          <a:xfrm rot="-2700650">
            <a:off x="6327726" y="588489"/>
            <a:ext cx="1121966" cy="2617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8E67B1"/>
                </a:solidFill>
                <a:latin typeface="Pacifico"/>
                <a:ea typeface="Pacifico"/>
                <a:cs typeface="Pacifico"/>
                <a:sym typeface="Pacifico"/>
              </a:rPr>
              <a:t>Veggies</a:t>
            </a:r>
            <a:endParaRPr sz="1700">
              <a:solidFill>
                <a:srgbClr val="8E67B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3133375" y="1401100"/>
            <a:ext cx="275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8CAB67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2000">
              <a:solidFill>
                <a:srgbClr val="8CAB6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3133375" y="1680765"/>
            <a:ext cx="275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8CAB67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2000">
              <a:solidFill>
                <a:srgbClr val="8CAB6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3133375" y="1960430"/>
            <a:ext cx="275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8CAB67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2000">
              <a:solidFill>
                <a:srgbClr val="8CAB6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3133375" y="2240095"/>
            <a:ext cx="275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8CAB67"/>
                </a:solidFill>
                <a:latin typeface="Pacifico"/>
                <a:ea typeface="Pacifico"/>
                <a:cs typeface="Pacifico"/>
                <a:sym typeface="Pacifico"/>
              </a:rPr>
              <a:t>4</a:t>
            </a:r>
            <a:endParaRPr sz="2000">
              <a:solidFill>
                <a:srgbClr val="8CAB6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3133375" y="2519760"/>
            <a:ext cx="275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8CAB67"/>
                </a:solidFill>
                <a:latin typeface="Pacifico"/>
                <a:ea typeface="Pacifico"/>
                <a:cs typeface="Pacifico"/>
                <a:sym typeface="Pacifico"/>
              </a:rPr>
              <a:t>5</a:t>
            </a:r>
            <a:endParaRPr sz="2000">
              <a:solidFill>
                <a:srgbClr val="8CAB6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3133375" y="2799425"/>
            <a:ext cx="275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8CAB67"/>
                </a:solidFill>
                <a:latin typeface="Pacifico"/>
                <a:ea typeface="Pacifico"/>
                <a:cs typeface="Pacifico"/>
                <a:sym typeface="Pacifico"/>
              </a:rPr>
              <a:t>6</a:t>
            </a:r>
            <a:endParaRPr sz="2000">
              <a:solidFill>
                <a:srgbClr val="8CAB6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3133375" y="3079090"/>
            <a:ext cx="275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8CAB67"/>
                </a:solidFill>
                <a:latin typeface="Pacifico"/>
                <a:ea typeface="Pacifico"/>
                <a:cs typeface="Pacifico"/>
                <a:sym typeface="Pacifico"/>
              </a:rPr>
              <a:t>7</a:t>
            </a:r>
            <a:endParaRPr sz="2000">
              <a:solidFill>
                <a:srgbClr val="8CAB6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3133375" y="3358755"/>
            <a:ext cx="275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8CAB67"/>
                </a:solidFill>
                <a:latin typeface="Pacifico"/>
                <a:ea typeface="Pacifico"/>
                <a:cs typeface="Pacifico"/>
                <a:sym typeface="Pacifico"/>
              </a:rPr>
              <a:t>8</a:t>
            </a:r>
            <a:endParaRPr sz="2000">
              <a:solidFill>
                <a:srgbClr val="8CAB6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3133375" y="3638420"/>
            <a:ext cx="275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8CAB67"/>
                </a:solidFill>
                <a:latin typeface="Pacifico"/>
                <a:ea typeface="Pacifico"/>
                <a:cs typeface="Pacifico"/>
                <a:sym typeface="Pacifico"/>
              </a:rPr>
              <a:t>9</a:t>
            </a:r>
            <a:endParaRPr sz="2000">
              <a:solidFill>
                <a:srgbClr val="8CAB6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3133375" y="3918085"/>
            <a:ext cx="275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8CAB67"/>
                </a:solidFill>
                <a:latin typeface="Pacifico"/>
                <a:ea typeface="Pacifico"/>
                <a:cs typeface="Pacifico"/>
                <a:sym typeface="Pacifico"/>
              </a:rPr>
              <a:t>10</a:t>
            </a:r>
            <a:endParaRPr sz="2000">
              <a:solidFill>
                <a:srgbClr val="8CAB6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3133375" y="4197750"/>
            <a:ext cx="275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8CAB67"/>
                </a:solidFill>
                <a:latin typeface="Pacifico"/>
                <a:ea typeface="Pacifico"/>
                <a:cs typeface="Pacifico"/>
                <a:sym typeface="Pacifico"/>
              </a:rPr>
              <a:t>11</a:t>
            </a:r>
            <a:endParaRPr sz="2000">
              <a:solidFill>
                <a:srgbClr val="8CAB6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3133375" y="4477415"/>
            <a:ext cx="275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8CAB67"/>
                </a:solidFill>
                <a:latin typeface="Pacifico"/>
                <a:ea typeface="Pacifico"/>
                <a:cs typeface="Pacifico"/>
                <a:sym typeface="Pacifico"/>
              </a:rPr>
              <a:t>12</a:t>
            </a:r>
            <a:endParaRPr sz="2000">
              <a:solidFill>
                <a:srgbClr val="8CAB6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3133375" y="4757080"/>
            <a:ext cx="275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8CAB67"/>
                </a:solidFill>
                <a:latin typeface="Pacifico"/>
                <a:ea typeface="Pacifico"/>
                <a:cs typeface="Pacifico"/>
                <a:sym typeface="Pacifico"/>
              </a:rPr>
              <a:t>13</a:t>
            </a:r>
            <a:endParaRPr sz="2000">
              <a:solidFill>
                <a:srgbClr val="8CAB6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3133375" y="5036745"/>
            <a:ext cx="275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8CAB67"/>
                </a:solidFill>
                <a:latin typeface="Pacifico"/>
                <a:ea typeface="Pacifico"/>
                <a:cs typeface="Pacifico"/>
                <a:sym typeface="Pacifico"/>
              </a:rPr>
              <a:t>14</a:t>
            </a:r>
            <a:endParaRPr sz="2000">
              <a:solidFill>
                <a:srgbClr val="8CAB6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3133375" y="5316410"/>
            <a:ext cx="275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8CAB67"/>
                </a:solidFill>
                <a:latin typeface="Pacifico"/>
                <a:ea typeface="Pacifico"/>
                <a:cs typeface="Pacifico"/>
                <a:sym typeface="Pacifico"/>
              </a:rPr>
              <a:t>15</a:t>
            </a:r>
            <a:endParaRPr sz="2000">
              <a:solidFill>
                <a:srgbClr val="8CAB6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3133375" y="5596075"/>
            <a:ext cx="275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8CAB67"/>
                </a:solidFill>
                <a:latin typeface="Pacifico"/>
                <a:ea typeface="Pacifico"/>
                <a:cs typeface="Pacifico"/>
                <a:sym typeface="Pacifico"/>
              </a:rPr>
              <a:t>16</a:t>
            </a:r>
            <a:endParaRPr sz="2000">
              <a:solidFill>
                <a:srgbClr val="8CAB6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3133375" y="5875740"/>
            <a:ext cx="275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8CAB67"/>
                </a:solidFill>
                <a:latin typeface="Pacifico"/>
                <a:ea typeface="Pacifico"/>
                <a:cs typeface="Pacifico"/>
                <a:sym typeface="Pacifico"/>
              </a:rPr>
              <a:t>17</a:t>
            </a:r>
            <a:endParaRPr sz="2000">
              <a:solidFill>
                <a:srgbClr val="8CAB6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82" name="Google Shape;82;p13"/>
          <p:cNvSpPr txBox="1"/>
          <p:nvPr/>
        </p:nvSpPr>
        <p:spPr>
          <a:xfrm>
            <a:off x="3133375" y="6155406"/>
            <a:ext cx="275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8CAB67"/>
                </a:solidFill>
                <a:latin typeface="Pacifico"/>
                <a:ea typeface="Pacifico"/>
                <a:cs typeface="Pacifico"/>
                <a:sym typeface="Pacifico"/>
              </a:rPr>
              <a:t>18</a:t>
            </a:r>
            <a:endParaRPr sz="2000">
              <a:solidFill>
                <a:srgbClr val="8CAB6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83" name="Google Shape;83;p13"/>
          <p:cNvSpPr txBox="1"/>
          <p:nvPr/>
        </p:nvSpPr>
        <p:spPr>
          <a:xfrm>
            <a:off x="3133375" y="6435071"/>
            <a:ext cx="275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8CAB67"/>
                </a:solidFill>
                <a:latin typeface="Pacifico"/>
                <a:ea typeface="Pacifico"/>
                <a:cs typeface="Pacifico"/>
                <a:sym typeface="Pacifico"/>
              </a:rPr>
              <a:t>19</a:t>
            </a:r>
            <a:endParaRPr sz="2000">
              <a:solidFill>
                <a:srgbClr val="8CAB6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84" name="Google Shape;84;p13"/>
          <p:cNvSpPr txBox="1"/>
          <p:nvPr/>
        </p:nvSpPr>
        <p:spPr>
          <a:xfrm>
            <a:off x="3103725" y="6714725"/>
            <a:ext cx="334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8CAB67"/>
                </a:solidFill>
                <a:latin typeface="Pacifico"/>
                <a:ea typeface="Pacifico"/>
                <a:cs typeface="Pacifico"/>
                <a:sym typeface="Pacifico"/>
              </a:rPr>
              <a:t>20</a:t>
            </a:r>
            <a:endParaRPr sz="2000">
              <a:solidFill>
                <a:srgbClr val="8CAB6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3103725" y="6994400"/>
            <a:ext cx="334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8CAB67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r>
              <a:rPr lang="ru" sz="2000">
                <a:solidFill>
                  <a:srgbClr val="8CAB67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2000">
              <a:solidFill>
                <a:srgbClr val="8CAB6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3097100" y="7274075"/>
            <a:ext cx="347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8CAB67"/>
                </a:solidFill>
                <a:latin typeface="Pacifico"/>
                <a:ea typeface="Pacifico"/>
                <a:cs typeface="Pacifico"/>
                <a:sym typeface="Pacifico"/>
              </a:rPr>
              <a:t>22</a:t>
            </a:r>
            <a:endParaRPr sz="2000">
              <a:solidFill>
                <a:srgbClr val="8CAB6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3110350" y="7553725"/>
            <a:ext cx="321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8CAB67"/>
                </a:solidFill>
                <a:latin typeface="Pacifico"/>
                <a:ea typeface="Pacifico"/>
                <a:cs typeface="Pacifico"/>
                <a:sym typeface="Pacifico"/>
              </a:rPr>
              <a:t>23</a:t>
            </a:r>
            <a:endParaRPr sz="2000">
              <a:solidFill>
                <a:srgbClr val="8CAB6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3110350" y="7833391"/>
            <a:ext cx="321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8CAB67"/>
                </a:solidFill>
                <a:latin typeface="Pacifico"/>
                <a:ea typeface="Pacifico"/>
                <a:cs typeface="Pacifico"/>
                <a:sym typeface="Pacifico"/>
              </a:rPr>
              <a:t>24</a:t>
            </a:r>
            <a:endParaRPr sz="2000">
              <a:solidFill>
                <a:srgbClr val="8CAB6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3110350" y="8113058"/>
            <a:ext cx="321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8CAB67"/>
                </a:solidFill>
                <a:latin typeface="Pacifico"/>
                <a:ea typeface="Pacifico"/>
                <a:cs typeface="Pacifico"/>
                <a:sym typeface="Pacifico"/>
              </a:rPr>
              <a:t>25</a:t>
            </a:r>
            <a:endParaRPr sz="2000">
              <a:solidFill>
                <a:srgbClr val="8CAB6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3110350" y="8392724"/>
            <a:ext cx="321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8CAB67"/>
                </a:solidFill>
                <a:latin typeface="Pacifico"/>
                <a:ea typeface="Pacifico"/>
                <a:cs typeface="Pacifico"/>
                <a:sym typeface="Pacifico"/>
              </a:rPr>
              <a:t>26</a:t>
            </a:r>
            <a:endParaRPr sz="2000">
              <a:solidFill>
                <a:srgbClr val="8CAB6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3110350" y="8672391"/>
            <a:ext cx="321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8CAB67"/>
                </a:solidFill>
                <a:latin typeface="Pacifico"/>
                <a:ea typeface="Pacifico"/>
                <a:cs typeface="Pacifico"/>
                <a:sym typeface="Pacifico"/>
              </a:rPr>
              <a:t>27</a:t>
            </a:r>
            <a:endParaRPr sz="2000">
              <a:solidFill>
                <a:srgbClr val="8CAB6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3110350" y="8952057"/>
            <a:ext cx="321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8CAB67"/>
                </a:solidFill>
                <a:latin typeface="Pacifico"/>
                <a:ea typeface="Pacifico"/>
                <a:cs typeface="Pacifico"/>
                <a:sym typeface="Pacifico"/>
              </a:rPr>
              <a:t>28</a:t>
            </a:r>
            <a:endParaRPr sz="2000">
              <a:solidFill>
                <a:srgbClr val="8CAB6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3110350" y="9231723"/>
            <a:ext cx="321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8CAB67"/>
                </a:solidFill>
                <a:latin typeface="Pacifico"/>
                <a:ea typeface="Pacifico"/>
                <a:cs typeface="Pacifico"/>
                <a:sym typeface="Pacifico"/>
              </a:rPr>
              <a:t>29</a:t>
            </a:r>
            <a:endParaRPr sz="2000">
              <a:solidFill>
                <a:srgbClr val="8CAB6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3133375" y="9511386"/>
            <a:ext cx="275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8CAB67"/>
                </a:solidFill>
                <a:latin typeface="Pacifico"/>
                <a:ea typeface="Pacifico"/>
                <a:cs typeface="Pacifico"/>
                <a:sym typeface="Pacifico"/>
              </a:rPr>
              <a:t>30</a:t>
            </a:r>
            <a:endParaRPr sz="2000">
              <a:solidFill>
                <a:srgbClr val="8CAB6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3133375" y="9791051"/>
            <a:ext cx="275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8CAB67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r>
              <a:rPr lang="ru" sz="2000">
                <a:solidFill>
                  <a:srgbClr val="8CAB67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2000">
              <a:solidFill>
                <a:srgbClr val="8CAB6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grpSp>
        <p:nvGrpSpPr>
          <p:cNvPr id="96" name="Google Shape;96;p13"/>
          <p:cNvGrpSpPr/>
          <p:nvPr/>
        </p:nvGrpSpPr>
        <p:grpSpPr>
          <a:xfrm>
            <a:off x="3928338" y="1467337"/>
            <a:ext cx="2881525" cy="201900"/>
            <a:chOff x="3928338" y="1467337"/>
            <a:chExt cx="2881525" cy="201900"/>
          </a:xfrm>
        </p:grpSpPr>
        <p:sp>
          <p:nvSpPr>
            <p:cNvPr id="97" name="Google Shape;97;p13"/>
            <p:cNvSpPr/>
            <p:nvPr/>
          </p:nvSpPr>
          <p:spPr>
            <a:xfrm>
              <a:off x="39283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44642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500018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553611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60720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66079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" name="Google Shape;103;p13"/>
          <p:cNvGrpSpPr/>
          <p:nvPr/>
        </p:nvGrpSpPr>
        <p:grpSpPr>
          <a:xfrm>
            <a:off x="3928338" y="1746784"/>
            <a:ext cx="2881525" cy="201900"/>
            <a:chOff x="3928338" y="1467337"/>
            <a:chExt cx="2881525" cy="201900"/>
          </a:xfrm>
        </p:grpSpPr>
        <p:sp>
          <p:nvSpPr>
            <p:cNvPr id="104" name="Google Shape;104;p13"/>
            <p:cNvSpPr/>
            <p:nvPr/>
          </p:nvSpPr>
          <p:spPr>
            <a:xfrm>
              <a:off x="39283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44642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500018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553611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60720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66079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" name="Google Shape;110;p13"/>
          <p:cNvGrpSpPr/>
          <p:nvPr/>
        </p:nvGrpSpPr>
        <p:grpSpPr>
          <a:xfrm>
            <a:off x="3928338" y="2026231"/>
            <a:ext cx="2881525" cy="201900"/>
            <a:chOff x="3928338" y="1467337"/>
            <a:chExt cx="2881525" cy="201900"/>
          </a:xfrm>
        </p:grpSpPr>
        <p:sp>
          <p:nvSpPr>
            <p:cNvPr id="111" name="Google Shape;111;p13"/>
            <p:cNvSpPr/>
            <p:nvPr/>
          </p:nvSpPr>
          <p:spPr>
            <a:xfrm>
              <a:off x="39283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44642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500018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553611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60720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66079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" name="Google Shape;117;p13"/>
          <p:cNvGrpSpPr/>
          <p:nvPr/>
        </p:nvGrpSpPr>
        <p:grpSpPr>
          <a:xfrm>
            <a:off x="3928338" y="2305677"/>
            <a:ext cx="2881525" cy="201900"/>
            <a:chOff x="3928338" y="1467337"/>
            <a:chExt cx="2881525" cy="201900"/>
          </a:xfrm>
        </p:grpSpPr>
        <p:sp>
          <p:nvSpPr>
            <p:cNvPr id="118" name="Google Shape;118;p13"/>
            <p:cNvSpPr/>
            <p:nvPr/>
          </p:nvSpPr>
          <p:spPr>
            <a:xfrm>
              <a:off x="39283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44642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500018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553611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60720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66079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" name="Google Shape;124;p13"/>
          <p:cNvGrpSpPr/>
          <p:nvPr/>
        </p:nvGrpSpPr>
        <p:grpSpPr>
          <a:xfrm>
            <a:off x="3928338" y="2585124"/>
            <a:ext cx="2881525" cy="201900"/>
            <a:chOff x="3928338" y="1467337"/>
            <a:chExt cx="2881525" cy="201900"/>
          </a:xfrm>
        </p:grpSpPr>
        <p:sp>
          <p:nvSpPr>
            <p:cNvPr id="125" name="Google Shape;125;p13"/>
            <p:cNvSpPr/>
            <p:nvPr/>
          </p:nvSpPr>
          <p:spPr>
            <a:xfrm>
              <a:off x="39283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44642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500018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553611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60720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66079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" name="Google Shape;131;p13"/>
          <p:cNvGrpSpPr/>
          <p:nvPr/>
        </p:nvGrpSpPr>
        <p:grpSpPr>
          <a:xfrm>
            <a:off x="3928338" y="2864571"/>
            <a:ext cx="2881525" cy="201900"/>
            <a:chOff x="3928338" y="1467337"/>
            <a:chExt cx="2881525" cy="201900"/>
          </a:xfrm>
        </p:grpSpPr>
        <p:sp>
          <p:nvSpPr>
            <p:cNvPr id="132" name="Google Shape;132;p13"/>
            <p:cNvSpPr/>
            <p:nvPr/>
          </p:nvSpPr>
          <p:spPr>
            <a:xfrm>
              <a:off x="39283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44642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500018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553611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60720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66079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" name="Google Shape;138;p13"/>
          <p:cNvGrpSpPr/>
          <p:nvPr/>
        </p:nvGrpSpPr>
        <p:grpSpPr>
          <a:xfrm>
            <a:off x="3928338" y="3144017"/>
            <a:ext cx="2881525" cy="201900"/>
            <a:chOff x="3928338" y="1467337"/>
            <a:chExt cx="2881525" cy="201900"/>
          </a:xfrm>
        </p:grpSpPr>
        <p:sp>
          <p:nvSpPr>
            <p:cNvPr id="139" name="Google Shape;139;p13"/>
            <p:cNvSpPr/>
            <p:nvPr/>
          </p:nvSpPr>
          <p:spPr>
            <a:xfrm>
              <a:off x="39283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44642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500018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553611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60720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66079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" name="Google Shape;145;p13"/>
          <p:cNvGrpSpPr/>
          <p:nvPr/>
        </p:nvGrpSpPr>
        <p:grpSpPr>
          <a:xfrm>
            <a:off x="3928338" y="3423464"/>
            <a:ext cx="2881525" cy="201900"/>
            <a:chOff x="3928338" y="1467337"/>
            <a:chExt cx="2881525" cy="201900"/>
          </a:xfrm>
        </p:grpSpPr>
        <p:sp>
          <p:nvSpPr>
            <p:cNvPr id="146" name="Google Shape;146;p13"/>
            <p:cNvSpPr/>
            <p:nvPr/>
          </p:nvSpPr>
          <p:spPr>
            <a:xfrm>
              <a:off x="39283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44642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500018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553611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60720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66079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" name="Google Shape;152;p13"/>
          <p:cNvGrpSpPr/>
          <p:nvPr/>
        </p:nvGrpSpPr>
        <p:grpSpPr>
          <a:xfrm>
            <a:off x="3928338" y="3702911"/>
            <a:ext cx="2881525" cy="201900"/>
            <a:chOff x="3928338" y="1467337"/>
            <a:chExt cx="2881525" cy="201900"/>
          </a:xfrm>
        </p:grpSpPr>
        <p:sp>
          <p:nvSpPr>
            <p:cNvPr id="153" name="Google Shape;153;p13"/>
            <p:cNvSpPr/>
            <p:nvPr/>
          </p:nvSpPr>
          <p:spPr>
            <a:xfrm>
              <a:off x="39283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44642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500018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553611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60720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66079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" name="Google Shape;159;p13"/>
          <p:cNvGrpSpPr/>
          <p:nvPr/>
        </p:nvGrpSpPr>
        <p:grpSpPr>
          <a:xfrm>
            <a:off x="3928338" y="3982357"/>
            <a:ext cx="2881525" cy="201900"/>
            <a:chOff x="3928338" y="1467337"/>
            <a:chExt cx="2881525" cy="201900"/>
          </a:xfrm>
        </p:grpSpPr>
        <p:sp>
          <p:nvSpPr>
            <p:cNvPr id="160" name="Google Shape;160;p13"/>
            <p:cNvSpPr/>
            <p:nvPr/>
          </p:nvSpPr>
          <p:spPr>
            <a:xfrm>
              <a:off x="39283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44642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500018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553611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60720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66079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" name="Google Shape;166;p13"/>
          <p:cNvGrpSpPr/>
          <p:nvPr/>
        </p:nvGrpSpPr>
        <p:grpSpPr>
          <a:xfrm>
            <a:off x="3928338" y="4261804"/>
            <a:ext cx="2881525" cy="201900"/>
            <a:chOff x="3928338" y="1467337"/>
            <a:chExt cx="2881525" cy="201900"/>
          </a:xfrm>
        </p:grpSpPr>
        <p:sp>
          <p:nvSpPr>
            <p:cNvPr id="167" name="Google Shape;167;p13"/>
            <p:cNvSpPr/>
            <p:nvPr/>
          </p:nvSpPr>
          <p:spPr>
            <a:xfrm>
              <a:off x="39283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44642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500018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553611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60720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66079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3" name="Google Shape;173;p13"/>
          <p:cNvGrpSpPr/>
          <p:nvPr/>
        </p:nvGrpSpPr>
        <p:grpSpPr>
          <a:xfrm>
            <a:off x="3928338" y="4541251"/>
            <a:ext cx="2881525" cy="201900"/>
            <a:chOff x="3928338" y="1467337"/>
            <a:chExt cx="2881525" cy="201900"/>
          </a:xfrm>
        </p:grpSpPr>
        <p:sp>
          <p:nvSpPr>
            <p:cNvPr id="174" name="Google Shape;174;p13"/>
            <p:cNvSpPr/>
            <p:nvPr/>
          </p:nvSpPr>
          <p:spPr>
            <a:xfrm>
              <a:off x="39283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44642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500018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553611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60720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66079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" name="Google Shape;180;p13"/>
          <p:cNvGrpSpPr/>
          <p:nvPr/>
        </p:nvGrpSpPr>
        <p:grpSpPr>
          <a:xfrm>
            <a:off x="3928338" y="4820697"/>
            <a:ext cx="2881525" cy="201900"/>
            <a:chOff x="3928338" y="1467337"/>
            <a:chExt cx="2881525" cy="201900"/>
          </a:xfrm>
        </p:grpSpPr>
        <p:sp>
          <p:nvSpPr>
            <p:cNvPr id="181" name="Google Shape;181;p13"/>
            <p:cNvSpPr/>
            <p:nvPr/>
          </p:nvSpPr>
          <p:spPr>
            <a:xfrm>
              <a:off x="39283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3"/>
            <p:cNvSpPr/>
            <p:nvPr/>
          </p:nvSpPr>
          <p:spPr>
            <a:xfrm>
              <a:off x="44642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3"/>
            <p:cNvSpPr/>
            <p:nvPr/>
          </p:nvSpPr>
          <p:spPr>
            <a:xfrm>
              <a:off x="500018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553611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60720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66079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7" name="Google Shape;187;p13"/>
          <p:cNvGrpSpPr/>
          <p:nvPr/>
        </p:nvGrpSpPr>
        <p:grpSpPr>
          <a:xfrm>
            <a:off x="3928338" y="5100144"/>
            <a:ext cx="2881525" cy="201900"/>
            <a:chOff x="3928338" y="1467337"/>
            <a:chExt cx="2881525" cy="201900"/>
          </a:xfrm>
        </p:grpSpPr>
        <p:sp>
          <p:nvSpPr>
            <p:cNvPr id="188" name="Google Shape;188;p13"/>
            <p:cNvSpPr/>
            <p:nvPr/>
          </p:nvSpPr>
          <p:spPr>
            <a:xfrm>
              <a:off x="39283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3"/>
            <p:cNvSpPr/>
            <p:nvPr/>
          </p:nvSpPr>
          <p:spPr>
            <a:xfrm>
              <a:off x="44642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3"/>
            <p:cNvSpPr/>
            <p:nvPr/>
          </p:nvSpPr>
          <p:spPr>
            <a:xfrm>
              <a:off x="500018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553611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3"/>
            <p:cNvSpPr/>
            <p:nvPr/>
          </p:nvSpPr>
          <p:spPr>
            <a:xfrm>
              <a:off x="60720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3"/>
            <p:cNvSpPr/>
            <p:nvPr/>
          </p:nvSpPr>
          <p:spPr>
            <a:xfrm>
              <a:off x="66079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4" name="Google Shape;194;p13"/>
          <p:cNvGrpSpPr/>
          <p:nvPr/>
        </p:nvGrpSpPr>
        <p:grpSpPr>
          <a:xfrm>
            <a:off x="3928338" y="5379591"/>
            <a:ext cx="2881525" cy="201900"/>
            <a:chOff x="3928338" y="1467337"/>
            <a:chExt cx="2881525" cy="201900"/>
          </a:xfrm>
        </p:grpSpPr>
        <p:sp>
          <p:nvSpPr>
            <p:cNvPr id="195" name="Google Shape;195;p13"/>
            <p:cNvSpPr/>
            <p:nvPr/>
          </p:nvSpPr>
          <p:spPr>
            <a:xfrm>
              <a:off x="39283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3"/>
            <p:cNvSpPr/>
            <p:nvPr/>
          </p:nvSpPr>
          <p:spPr>
            <a:xfrm>
              <a:off x="44642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500018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553611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60720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66079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1" name="Google Shape;201;p13"/>
          <p:cNvGrpSpPr/>
          <p:nvPr/>
        </p:nvGrpSpPr>
        <p:grpSpPr>
          <a:xfrm>
            <a:off x="3928338" y="5659038"/>
            <a:ext cx="2881525" cy="201900"/>
            <a:chOff x="3928338" y="1467337"/>
            <a:chExt cx="2881525" cy="201900"/>
          </a:xfrm>
        </p:grpSpPr>
        <p:sp>
          <p:nvSpPr>
            <p:cNvPr id="202" name="Google Shape;202;p13"/>
            <p:cNvSpPr/>
            <p:nvPr/>
          </p:nvSpPr>
          <p:spPr>
            <a:xfrm>
              <a:off x="39283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44642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500018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553611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60720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66079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" name="Google Shape;208;p13"/>
          <p:cNvGrpSpPr/>
          <p:nvPr/>
        </p:nvGrpSpPr>
        <p:grpSpPr>
          <a:xfrm>
            <a:off x="3928338" y="5938484"/>
            <a:ext cx="2881525" cy="201900"/>
            <a:chOff x="3928338" y="1467337"/>
            <a:chExt cx="2881525" cy="201900"/>
          </a:xfrm>
        </p:grpSpPr>
        <p:sp>
          <p:nvSpPr>
            <p:cNvPr id="209" name="Google Shape;209;p13"/>
            <p:cNvSpPr/>
            <p:nvPr/>
          </p:nvSpPr>
          <p:spPr>
            <a:xfrm>
              <a:off x="39283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4642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500018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553611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60720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66079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5" name="Google Shape;215;p13"/>
          <p:cNvGrpSpPr/>
          <p:nvPr/>
        </p:nvGrpSpPr>
        <p:grpSpPr>
          <a:xfrm>
            <a:off x="3928338" y="6217931"/>
            <a:ext cx="2881525" cy="201900"/>
            <a:chOff x="3928338" y="1467337"/>
            <a:chExt cx="2881525" cy="201900"/>
          </a:xfrm>
        </p:grpSpPr>
        <p:sp>
          <p:nvSpPr>
            <p:cNvPr id="216" name="Google Shape;216;p13"/>
            <p:cNvSpPr/>
            <p:nvPr/>
          </p:nvSpPr>
          <p:spPr>
            <a:xfrm>
              <a:off x="39283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44642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500018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553611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60720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66079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2" name="Google Shape;222;p13"/>
          <p:cNvGrpSpPr/>
          <p:nvPr/>
        </p:nvGrpSpPr>
        <p:grpSpPr>
          <a:xfrm>
            <a:off x="3928338" y="6497378"/>
            <a:ext cx="2881525" cy="201900"/>
            <a:chOff x="3928338" y="1467337"/>
            <a:chExt cx="2881525" cy="201900"/>
          </a:xfrm>
        </p:grpSpPr>
        <p:sp>
          <p:nvSpPr>
            <p:cNvPr id="223" name="Google Shape;223;p13"/>
            <p:cNvSpPr/>
            <p:nvPr/>
          </p:nvSpPr>
          <p:spPr>
            <a:xfrm>
              <a:off x="39283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44642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500018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553611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60720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66079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9" name="Google Shape;229;p13"/>
          <p:cNvGrpSpPr/>
          <p:nvPr/>
        </p:nvGrpSpPr>
        <p:grpSpPr>
          <a:xfrm>
            <a:off x="3928338" y="6776824"/>
            <a:ext cx="2881525" cy="201900"/>
            <a:chOff x="3928338" y="1467337"/>
            <a:chExt cx="2881525" cy="201900"/>
          </a:xfrm>
        </p:grpSpPr>
        <p:sp>
          <p:nvSpPr>
            <p:cNvPr id="230" name="Google Shape;230;p13"/>
            <p:cNvSpPr/>
            <p:nvPr/>
          </p:nvSpPr>
          <p:spPr>
            <a:xfrm>
              <a:off x="39283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3"/>
            <p:cNvSpPr/>
            <p:nvPr/>
          </p:nvSpPr>
          <p:spPr>
            <a:xfrm>
              <a:off x="44642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500018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3"/>
            <p:cNvSpPr/>
            <p:nvPr/>
          </p:nvSpPr>
          <p:spPr>
            <a:xfrm>
              <a:off x="553611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60720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3"/>
            <p:cNvSpPr/>
            <p:nvPr/>
          </p:nvSpPr>
          <p:spPr>
            <a:xfrm>
              <a:off x="66079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6" name="Google Shape;236;p13"/>
          <p:cNvGrpSpPr/>
          <p:nvPr/>
        </p:nvGrpSpPr>
        <p:grpSpPr>
          <a:xfrm>
            <a:off x="3928338" y="7056271"/>
            <a:ext cx="2881525" cy="201900"/>
            <a:chOff x="3928338" y="1467337"/>
            <a:chExt cx="2881525" cy="201900"/>
          </a:xfrm>
        </p:grpSpPr>
        <p:sp>
          <p:nvSpPr>
            <p:cNvPr id="237" name="Google Shape;237;p13"/>
            <p:cNvSpPr/>
            <p:nvPr/>
          </p:nvSpPr>
          <p:spPr>
            <a:xfrm>
              <a:off x="39283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44642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500018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553611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60720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66079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3" name="Google Shape;243;p13"/>
          <p:cNvGrpSpPr/>
          <p:nvPr/>
        </p:nvGrpSpPr>
        <p:grpSpPr>
          <a:xfrm>
            <a:off x="3928338" y="7335718"/>
            <a:ext cx="2881525" cy="201900"/>
            <a:chOff x="3928338" y="1467337"/>
            <a:chExt cx="2881525" cy="201900"/>
          </a:xfrm>
        </p:grpSpPr>
        <p:sp>
          <p:nvSpPr>
            <p:cNvPr id="244" name="Google Shape;244;p13"/>
            <p:cNvSpPr/>
            <p:nvPr/>
          </p:nvSpPr>
          <p:spPr>
            <a:xfrm>
              <a:off x="39283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44642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500018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553611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60720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66079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0" name="Google Shape;250;p13"/>
          <p:cNvGrpSpPr/>
          <p:nvPr/>
        </p:nvGrpSpPr>
        <p:grpSpPr>
          <a:xfrm>
            <a:off x="3928338" y="7615164"/>
            <a:ext cx="2881525" cy="201900"/>
            <a:chOff x="3928338" y="1467337"/>
            <a:chExt cx="2881525" cy="201900"/>
          </a:xfrm>
        </p:grpSpPr>
        <p:sp>
          <p:nvSpPr>
            <p:cNvPr id="251" name="Google Shape;251;p13"/>
            <p:cNvSpPr/>
            <p:nvPr/>
          </p:nvSpPr>
          <p:spPr>
            <a:xfrm>
              <a:off x="39283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44642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500018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553611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60720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66079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7" name="Google Shape;257;p13"/>
          <p:cNvGrpSpPr/>
          <p:nvPr/>
        </p:nvGrpSpPr>
        <p:grpSpPr>
          <a:xfrm>
            <a:off x="3928338" y="7894611"/>
            <a:ext cx="2881525" cy="201900"/>
            <a:chOff x="3928338" y="1467337"/>
            <a:chExt cx="2881525" cy="201900"/>
          </a:xfrm>
        </p:grpSpPr>
        <p:sp>
          <p:nvSpPr>
            <p:cNvPr id="258" name="Google Shape;258;p13"/>
            <p:cNvSpPr/>
            <p:nvPr/>
          </p:nvSpPr>
          <p:spPr>
            <a:xfrm>
              <a:off x="39283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44642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500018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553611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60720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66079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4" name="Google Shape;264;p13"/>
          <p:cNvGrpSpPr/>
          <p:nvPr/>
        </p:nvGrpSpPr>
        <p:grpSpPr>
          <a:xfrm>
            <a:off x="3928338" y="8174058"/>
            <a:ext cx="2881525" cy="201900"/>
            <a:chOff x="3928338" y="1467337"/>
            <a:chExt cx="2881525" cy="201900"/>
          </a:xfrm>
        </p:grpSpPr>
        <p:sp>
          <p:nvSpPr>
            <p:cNvPr id="265" name="Google Shape;265;p13"/>
            <p:cNvSpPr/>
            <p:nvPr/>
          </p:nvSpPr>
          <p:spPr>
            <a:xfrm>
              <a:off x="39283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44642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500018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553611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60720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66079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1" name="Google Shape;271;p13"/>
          <p:cNvGrpSpPr/>
          <p:nvPr/>
        </p:nvGrpSpPr>
        <p:grpSpPr>
          <a:xfrm>
            <a:off x="3928338" y="8453504"/>
            <a:ext cx="2881525" cy="201900"/>
            <a:chOff x="3928338" y="1467337"/>
            <a:chExt cx="2881525" cy="201900"/>
          </a:xfrm>
        </p:grpSpPr>
        <p:sp>
          <p:nvSpPr>
            <p:cNvPr id="272" name="Google Shape;272;p13"/>
            <p:cNvSpPr/>
            <p:nvPr/>
          </p:nvSpPr>
          <p:spPr>
            <a:xfrm>
              <a:off x="39283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44642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500018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553611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60720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66079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8" name="Google Shape;278;p13"/>
          <p:cNvGrpSpPr/>
          <p:nvPr/>
        </p:nvGrpSpPr>
        <p:grpSpPr>
          <a:xfrm>
            <a:off x="3928338" y="8732951"/>
            <a:ext cx="2881525" cy="201900"/>
            <a:chOff x="3928338" y="1467337"/>
            <a:chExt cx="2881525" cy="201900"/>
          </a:xfrm>
        </p:grpSpPr>
        <p:sp>
          <p:nvSpPr>
            <p:cNvPr id="279" name="Google Shape;279;p13"/>
            <p:cNvSpPr/>
            <p:nvPr/>
          </p:nvSpPr>
          <p:spPr>
            <a:xfrm>
              <a:off x="39283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44642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500018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553611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60720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66079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5" name="Google Shape;285;p13"/>
          <p:cNvGrpSpPr/>
          <p:nvPr/>
        </p:nvGrpSpPr>
        <p:grpSpPr>
          <a:xfrm>
            <a:off x="3928338" y="9012398"/>
            <a:ext cx="2881525" cy="201900"/>
            <a:chOff x="3928338" y="1467337"/>
            <a:chExt cx="2881525" cy="201900"/>
          </a:xfrm>
        </p:grpSpPr>
        <p:sp>
          <p:nvSpPr>
            <p:cNvPr id="286" name="Google Shape;286;p13"/>
            <p:cNvSpPr/>
            <p:nvPr/>
          </p:nvSpPr>
          <p:spPr>
            <a:xfrm>
              <a:off x="39283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44642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500018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553611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60720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3"/>
            <p:cNvSpPr/>
            <p:nvPr/>
          </p:nvSpPr>
          <p:spPr>
            <a:xfrm>
              <a:off x="66079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2" name="Google Shape;292;p13"/>
          <p:cNvGrpSpPr/>
          <p:nvPr/>
        </p:nvGrpSpPr>
        <p:grpSpPr>
          <a:xfrm>
            <a:off x="3928338" y="9291844"/>
            <a:ext cx="2881525" cy="201900"/>
            <a:chOff x="3928338" y="1467337"/>
            <a:chExt cx="2881525" cy="201900"/>
          </a:xfrm>
        </p:grpSpPr>
        <p:sp>
          <p:nvSpPr>
            <p:cNvPr id="293" name="Google Shape;293;p13"/>
            <p:cNvSpPr/>
            <p:nvPr/>
          </p:nvSpPr>
          <p:spPr>
            <a:xfrm>
              <a:off x="39283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44642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500018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553611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60720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66079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9" name="Google Shape;299;p13"/>
          <p:cNvGrpSpPr/>
          <p:nvPr/>
        </p:nvGrpSpPr>
        <p:grpSpPr>
          <a:xfrm>
            <a:off x="3928338" y="9571291"/>
            <a:ext cx="2881525" cy="201900"/>
            <a:chOff x="3928338" y="1467337"/>
            <a:chExt cx="2881525" cy="201900"/>
          </a:xfrm>
        </p:grpSpPr>
        <p:sp>
          <p:nvSpPr>
            <p:cNvPr id="300" name="Google Shape;300;p13"/>
            <p:cNvSpPr/>
            <p:nvPr/>
          </p:nvSpPr>
          <p:spPr>
            <a:xfrm>
              <a:off x="39283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44642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500018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553611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60720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66079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6" name="Google Shape;306;p13"/>
          <p:cNvGrpSpPr/>
          <p:nvPr/>
        </p:nvGrpSpPr>
        <p:grpSpPr>
          <a:xfrm>
            <a:off x="3928338" y="9850738"/>
            <a:ext cx="2881525" cy="201900"/>
            <a:chOff x="3928338" y="1467337"/>
            <a:chExt cx="2881525" cy="201900"/>
          </a:xfrm>
        </p:grpSpPr>
        <p:sp>
          <p:nvSpPr>
            <p:cNvPr id="307" name="Google Shape;307;p13"/>
            <p:cNvSpPr/>
            <p:nvPr/>
          </p:nvSpPr>
          <p:spPr>
            <a:xfrm>
              <a:off x="39283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44642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500018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553611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6072038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6607963" y="1467337"/>
              <a:ext cx="201900" cy="201900"/>
            </a:xfrm>
            <a:prstGeom prst="rect">
              <a:avLst/>
            </a:prstGeom>
            <a:solidFill>
              <a:srgbClr val="F7E2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