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Mohave Medium"/>
      <p:regular r:id="rId6"/>
      <p:bold r:id="rId7"/>
      <p:italic r:id="rId8"/>
      <p:boldItalic r:id="rId9"/>
    </p:embeddedFont>
    <p:embeddedFont>
      <p:font typeface="Mohav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have-bold.fntdata"/><Relationship Id="rId10" Type="http://schemas.openxmlformats.org/officeDocument/2006/relationships/font" Target="fonts/Mohave-regular.fntdata"/><Relationship Id="rId13" Type="http://schemas.openxmlformats.org/officeDocument/2006/relationships/font" Target="fonts/Mohave-boldItalic.fntdata"/><Relationship Id="rId12" Type="http://schemas.openxmlformats.org/officeDocument/2006/relationships/font" Target="fonts/Mohave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haveMedium-boldItalic.fntdata"/><Relationship Id="rId5" Type="http://schemas.openxmlformats.org/officeDocument/2006/relationships/slide" Target="slides/slide1.xml"/><Relationship Id="rId6" Type="http://schemas.openxmlformats.org/officeDocument/2006/relationships/font" Target="fonts/MohaveMedium-regular.fntdata"/><Relationship Id="rId7" Type="http://schemas.openxmlformats.org/officeDocument/2006/relationships/font" Target="fonts/MohaveMedium-bold.fntdata"/><Relationship Id="rId8" Type="http://schemas.openxmlformats.org/officeDocument/2006/relationships/font" Target="fonts/Mohave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31125" y="299450"/>
            <a:ext cx="4511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2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rPr>
              <a:t>MONTHLY EVENT CALENDAR</a:t>
            </a:r>
            <a:endParaRPr sz="3200">
              <a:solidFill>
                <a:schemeClr val="dk1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364250" y="995300"/>
            <a:ext cx="1004400" cy="199200"/>
          </a:xfrm>
          <a:prstGeom prst="roundRect">
            <a:avLst>
              <a:gd fmla="val 16667" name="adj"/>
            </a:avLst>
          </a:prstGeom>
          <a:solidFill>
            <a:srgbClr val="FFDA8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have Medium"/>
                <a:ea typeface="Mohave Medium"/>
                <a:cs typeface="Mohave Medium"/>
                <a:sym typeface="Mohave Medium"/>
              </a:rPr>
              <a:t>MONDAY</a:t>
            </a:r>
            <a:endParaRPr sz="8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284216" y="1363300"/>
            <a:ext cx="1084434" cy="1329300"/>
            <a:chOff x="284216" y="1363300"/>
            <a:chExt cx="1084434" cy="1329300"/>
          </a:xfrm>
        </p:grpSpPr>
        <p:sp>
          <p:nvSpPr>
            <p:cNvPr id="57" name="Google Shape;57;p13"/>
            <p:cNvSpPr/>
            <p:nvPr/>
          </p:nvSpPr>
          <p:spPr>
            <a:xfrm>
              <a:off x="364250" y="13633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284216" y="14885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59" name="Google Shape;59;p13"/>
            <p:cNvCxnSpPr/>
            <p:nvPr/>
          </p:nvCxnSpPr>
          <p:spPr>
            <a:xfrm>
              <a:off x="484125" y="1964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>
              <a:off x="484125" y="2139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>
              <a:off x="484125" y="23311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484125" y="25066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3" name="Google Shape;63;p13"/>
          <p:cNvGrpSpPr/>
          <p:nvPr/>
        </p:nvGrpSpPr>
        <p:grpSpPr>
          <a:xfrm>
            <a:off x="284216" y="2861400"/>
            <a:ext cx="1084434" cy="1329300"/>
            <a:chOff x="284216" y="2861400"/>
            <a:chExt cx="1084434" cy="1329300"/>
          </a:xfrm>
        </p:grpSpPr>
        <p:sp>
          <p:nvSpPr>
            <p:cNvPr id="64" name="Google Shape;64;p13"/>
            <p:cNvSpPr/>
            <p:nvPr/>
          </p:nvSpPr>
          <p:spPr>
            <a:xfrm>
              <a:off x="364250" y="28614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284216" y="29866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66" name="Google Shape;66;p13"/>
            <p:cNvCxnSpPr/>
            <p:nvPr/>
          </p:nvCxnSpPr>
          <p:spPr>
            <a:xfrm>
              <a:off x="484125" y="34625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>
              <a:off x="484125" y="36380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484125" y="38292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484125" y="40047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0" name="Google Shape;70;p13"/>
          <p:cNvGrpSpPr/>
          <p:nvPr/>
        </p:nvGrpSpPr>
        <p:grpSpPr>
          <a:xfrm>
            <a:off x="284216" y="4359500"/>
            <a:ext cx="1084434" cy="1329300"/>
            <a:chOff x="284216" y="4359500"/>
            <a:chExt cx="1084434" cy="1329300"/>
          </a:xfrm>
        </p:grpSpPr>
        <p:sp>
          <p:nvSpPr>
            <p:cNvPr id="71" name="Google Shape;71;p13"/>
            <p:cNvSpPr/>
            <p:nvPr/>
          </p:nvSpPr>
          <p:spPr>
            <a:xfrm>
              <a:off x="364250" y="43595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284216" y="44847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73" name="Google Shape;73;p13"/>
            <p:cNvCxnSpPr/>
            <p:nvPr/>
          </p:nvCxnSpPr>
          <p:spPr>
            <a:xfrm>
              <a:off x="484125" y="49606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484125" y="51361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484125" y="53273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84125" y="55028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7" name="Google Shape;77;p13"/>
          <p:cNvGrpSpPr/>
          <p:nvPr/>
        </p:nvGrpSpPr>
        <p:grpSpPr>
          <a:xfrm>
            <a:off x="284216" y="5857600"/>
            <a:ext cx="1084434" cy="1329300"/>
            <a:chOff x="284216" y="5857600"/>
            <a:chExt cx="1084434" cy="1329300"/>
          </a:xfrm>
        </p:grpSpPr>
        <p:sp>
          <p:nvSpPr>
            <p:cNvPr id="78" name="Google Shape;78;p13"/>
            <p:cNvSpPr/>
            <p:nvPr/>
          </p:nvSpPr>
          <p:spPr>
            <a:xfrm>
              <a:off x="364250" y="58576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284216" y="59828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80" name="Google Shape;80;p13"/>
            <p:cNvCxnSpPr/>
            <p:nvPr/>
          </p:nvCxnSpPr>
          <p:spPr>
            <a:xfrm>
              <a:off x="484125" y="64587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484125" y="66342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484125" y="6825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484125" y="7000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4" name="Google Shape;84;p13"/>
          <p:cNvSpPr/>
          <p:nvPr/>
        </p:nvSpPr>
        <p:spPr>
          <a:xfrm>
            <a:off x="1532984" y="995300"/>
            <a:ext cx="1004400" cy="199200"/>
          </a:xfrm>
          <a:prstGeom prst="roundRect">
            <a:avLst>
              <a:gd fmla="val 16667" name="adj"/>
            </a:avLst>
          </a:prstGeom>
          <a:solidFill>
            <a:srgbClr val="FFDA8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have Medium"/>
                <a:ea typeface="Mohave Medium"/>
                <a:cs typeface="Mohave Medium"/>
                <a:sym typeface="Mohave Medium"/>
              </a:rPr>
              <a:t>TUESDAY</a:t>
            </a:r>
            <a:endParaRPr sz="8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1452950" y="1363300"/>
            <a:ext cx="1084434" cy="1329300"/>
            <a:chOff x="1452950" y="1363300"/>
            <a:chExt cx="1084434" cy="1329300"/>
          </a:xfrm>
        </p:grpSpPr>
        <p:sp>
          <p:nvSpPr>
            <p:cNvPr id="86" name="Google Shape;86;p13"/>
            <p:cNvSpPr/>
            <p:nvPr/>
          </p:nvSpPr>
          <p:spPr>
            <a:xfrm>
              <a:off x="1532984" y="13633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1452950" y="14885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88" name="Google Shape;88;p13"/>
            <p:cNvCxnSpPr/>
            <p:nvPr/>
          </p:nvCxnSpPr>
          <p:spPr>
            <a:xfrm>
              <a:off x="1652859" y="1964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1652859" y="2139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1652859" y="23311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1652859" y="25066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2" name="Google Shape;92;p13"/>
          <p:cNvGrpSpPr/>
          <p:nvPr/>
        </p:nvGrpSpPr>
        <p:grpSpPr>
          <a:xfrm>
            <a:off x="1452950" y="2861400"/>
            <a:ext cx="1084434" cy="1329300"/>
            <a:chOff x="1452950" y="2861400"/>
            <a:chExt cx="1084434" cy="1329300"/>
          </a:xfrm>
        </p:grpSpPr>
        <p:sp>
          <p:nvSpPr>
            <p:cNvPr id="93" name="Google Shape;93;p13"/>
            <p:cNvSpPr/>
            <p:nvPr/>
          </p:nvSpPr>
          <p:spPr>
            <a:xfrm>
              <a:off x="1532984" y="28614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1452950" y="29866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95" name="Google Shape;95;p13"/>
            <p:cNvCxnSpPr/>
            <p:nvPr/>
          </p:nvCxnSpPr>
          <p:spPr>
            <a:xfrm>
              <a:off x="1652859" y="34625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1652859" y="36380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" name="Google Shape;97;p13"/>
            <p:cNvCxnSpPr/>
            <p:nvPr/>
          </p:nvCxnSpPr>
          <p:spPr>
            <a:xfrm>
              <a:off x="1652859" y="38292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" name="Google Shape;98;p13"/>
            <p:cNvCxnSpPr/>
            <p:nvPr/>
          </p:nvCxnSpPr>
          <p:spPr>
            <a:xfrm>
              <a:off x="1652859" y="40047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9" name="Google Shape;99;p13"/>
          <p:cNvGrpSpPr/>
          <p:nvPr/>
        </p:nvGrpSpPr>
        <p:grpSpPr>
          <a:xfrm>
            <a:off x="1452950" y="4359500"/>
            <a:ext cx="1084434" cy="1329300"/>
            <a:chOff x="1452950" y="4359500"/>
            <a:chExt cx="1084434" cy="1329300"/>
          </a:xfrm>
        </p:grpSpPr>
        <p:sp>
          <p:nvSpPr>
            <p:cNvPr id="100" name="Google Shape;100;p13"/>
            <p:cNvSpPr/>
            <p:nvPr/>
          </p:nvSpPr>
          <p:spPr>
            <a:xfrm>
              <a:off x="1532984" y="43595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1452950" y="44847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02" name="Google Shape;102;p13"/>
            <p:cNvCxnSpPr/>
            <p:nvPr/>
          </p:nvCxnSpPr>
          <p:spPr>
            <a:xfrm>
              <a:off x="1652859" y="49606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1652859" y="51361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1652859" y="53273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1652859" y="55028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6" name="Google Shape;106;p13"/>
          <p:cNvGrpSpPr/>
          <p:nvPr/>
        </p:nvGrpSpPr>
        <p:grpSpPr>
          <a:xfrm>
            <a:off x="1452950" y="5857600"/>
            <a:ext cx="1084434" cy="1329300"/>
            <a:chOff x="1452950" y="5857600"/>
            <a:chExt cx="1084434" cy="1329300"/>
          </a:xfrm>
        </p:grpSpPr>
        <p:sp>
          <p:nvSpPr>
            <p:cNvPr id="107" name="Google Shape;107;p13"/>
            <p:cNvSpPr/>
            <p:nvPr/>
          </p:nvSpPr>
          <p:spPr>
            <a:xfrm>
              <a:off x="1532984" y="58576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1452950" y="59828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09" name="Google Shape;109;p13"/>
            <p:cNvCxnSpPr/>
            <p:nvPr/>
          </p:nvCxnSpPr>
          <p:spPr>
            <a:xfrm>
              <a:off x="1652859" y="64587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" name="Google Shape;110;p13"/>
            <p:cNvCxnSpPr/>
            <p:nvPr/>
          </p:nvCxnSpPr>
          <p:spPr>
            <a:xfrm>
              <a:off x="1652859" y="66342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" name="Google Shape;111;p13"/>
            <p:cNvCxnSpPr/>
            <p:nvPr/>
          </p:nvCxnSpPr>
          <p:spPr>
            <a:xfrm>
              <a:off x="1652859" y="6825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" name="Google Shape;112;p13"/>
            <p:cNvCxnSpPr/>
            <p:nvPr/>
          </p:nvCxnSpPr>
          <p:spPr>
            <a:xfrm>
              <a:off x="1652859" y="7000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13" name="Google Shape;113;p13"/>
          <p:cNvSpPr/>
          <p:nvPr/>
        </p:nvSpPr>
        <p:spPr>
          <a:xfrm>
            <a:off x="2701717" y="995300"/>
            <a:ext cx="1004400" cy="199200"/>
          </a:xfrm>
          <a:prstGeom prst="roundRect">
            <a:avLst>
              <a:gd fmla="val 16667" name="adj"/>
            </a:avLst>
          </a:prstGeom>
          <a:solidFill>
            <a:srgbClr val="FFDA8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have Medium"/>
                <a:ea typeface="Mohave Medium"/>
                <a:cs typeface="Mohave Medium"/>
                <a:sym typeface="Mohave Medium"/>
              </a:rPr>
              <a:t>WEDNESDAY</a:t>
            </a:r>
            <a:endParaRPr sz="8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pSp>
        <p:nvGrpSpPr>
          <p:cNvPr id="114" name="Google Shape;114;p13"/>
          <p:cNvGrpSpPr/>
          <p:nvPr/>
        </p:nvGrpSpPr>
        <p:grpSpPr>
          <a:xfrm>
            <a:off x="2621684" y="1363300"/>
            <a:ext cx="1084434" cy="1329300"/>
            <a:chOff x="2621684" y="1363300"/>
            <a:chExt cx="1084434" cy="1329300"/>
          </a:xfrm>
        </p:grpSpPr>
        <p:sp>
          <p:nvSpPr>
            <p:cNvPr id="115" name="Google Shape;115;p13"/>
            <p:cNvSpPr/>
            <p:nvPr/>
          </p:nvSpPr>
          <p:spPr>
            <a:xfrm>
              <a:off x="2701717" y="13633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2621684" y="14885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17" name="Google Shape;117;p13"/>
            <p:cNvCxnSpPr/>
            <p:nvPr/>
          </p:nvCxnSpPr>
          <p:spPr>
            <a:xfrm>
              <a:off x="2821592" y="1964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3"/>
            <p:cNvCxnSpPr/>
            <p:nvPr/>
          </p:nvCxnSpPr>
          <p:spPr>
            <a:xfrm>
              <a:off x="2821592" y="2139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13"/>
            <p:cNvCxnSpPr/>
            <p:nvPr/>
          </p:nvCxnSpPr>
          <p:spPr>
            <a:xfrm>
              <a:off x="2821592" y="23311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" name="Google Shape;120;p13"/>
            <p:cNvCxnSpPr/>
            <p:nvPr/>
          </p:nvCxnSpPr>
          <p:spPr>
            <a:xfrm>
              <a:off x="2821592" y="25066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1" name="Google Shape;121;p13"/>
          <p:cNvGrpSpPr/>
          <p:nvPr/>
        </p:nvGrpSpPr>
        <p:grpSpPr>
          <a:xfrm>
            <a:off x="2621684" y="2861400"/>
            <a:ext cx="1084434" cy="1329300"/>
            <a:chOff x="2621684" y="2861400"/>
            <a:chExt cx="1084434" cy="1329300"/>
          </a:xfrm>
        </p:grpSpPr>
        <p:sp>
          <p:nvSpPr>
            <p:cNvPr id="122" name="Google Shape;122;p13"/>
            <p:cNvSpPr/>
            <p:nvPr/>
          </p:nvSpPr>
          <p:spPr>
            <a:xfrm>
              <a:off x="2701717" y="28614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2621684" y="29866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24" name="Google Shape;124;p13"/>
            <p:cNvCxnSpPr/>
            <p:nvPr/>
          </p:nvCxnSpPr>
          <p:spPr>
            <a:xfrm>
              <a:off x="2821592" y="34625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13"/>
            <p:cNvCxnSpPr/>
            <p:nvPr/>
          </p:nvCxnSpPr>
          <p:spPr>
            <a:xfrm>
              <a:off x="2821592" y="36380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13"/>
            <p:cNvCxnSpPr/>
            <p:nvPr/>
          </p:nvCxnSpPr>
          <p:spPr>
            <a:xfrm>
              <a:off x="2821592" y="38292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7" name="Google Shape;127;p13"/>
            <p:cNvCxnSpPr/>
            <p:nvPr/>
          </p:nvCxnSpPr>
          <p:spPr>
            <a:xfrm>
              <a:off x="2821592" y="40047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8" name="Google Shape;128;p13"/>
          <p:cNvGrpSpPr/>
          <p:nvPr/>
        </p:nvGrpSpPr>
        <p:grpSpPr>
          <a:xfrm>
            <a:off x="2621684" y="4359500"/>
            <a:ext cx="1084434" cy="1329300"/>
            <a:chOff x="2621684" y="4359500"/>
            <a:chExt cx="1084434" cy="1329300"/>
          </a:xfrm>
        </p:grpSpPr>
        <p:sp>
          <p:nvSpPr>
            <p:cNvPr id="129" name="Google Shape;129;p13"/>
            <p:cNvSpPr/>
            <p:nvPr/>
          </p:nvSpPr>
          <p:spPr>
            <a:xfrm>
              <a:off x="2701717" y="43595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2621684" y="44847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31" name="Google Shape;131;p13"/>
            <p:cNvCxnSpPr/>
            <p:nvPr/>
          </p:nvCxnSpPr>
          <p:spPr>
            <a:xfrm>
              <a:off x="2821592" y="49606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2821592" y="51361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2821592" y="53273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2821592" y="55028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5" name="Google Shape;135;p13"/>
          <p:cNvGrpSpPr/>
          <p:nvPr/>
        </p:nvGrpSpPr>
        <p:grpSpPr>
          <a:xfrm>
            <a:off x="2621684" y="5857600"/>
            <a:ext cx="1084434" cy="1329300"/>
            <a:chOff x="2621684" y="5857600"/>
            <a:chExt cx="1084434" cy="1329300"/>
          </a:xfrm>
        </p:grpSpPr>
        <p:sp>
          <p:nvSpPr>
            <p:cNvPr id="136" name="Google Shape;136;p13"/>
            <p:cNvSpPr/>
            <p:nvPr/>
          </p:nvSpPr>
          <p:spPr>
            <a:xfrm>
              <a:off x="2701717" y="58576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2621684" y="59828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38" name="Google Shape;138;p13"/>
            <p:cNvCxnSpPr/>
            <p:nvPr/>
          </p:nvCxnSpPr>
          <p:spPr>
            <a:xfrm>
              <a:off x="2821592" y="64587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13"/>
            <p:cNvCxnSpPr/>
            <p:nvPr/>
          </p:nvCxnSpPr>
          <p:spPr>
            <a:xfrm>
              <a:off x="2821592" y="66342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3"/>
            <p:cNvCxnSpPr/>
            <p:nvPr/>
          </p:nvCxnSpPr>
          <p:spPr>
            <a:xfrm>
              <a:off x="2821592" y="6825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>
              <a:off x="2821592" y="7000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42" name="Google Shape;142;p13"/>
          <p:cNvSpPr/>
          <p:nvPr/>
        </p:nvSpPr>
        <p:spPr>
          <a:xfrm>
            <a:off x="3870451" y="995300"/>
            <a:ext cx="1004400" cy="199200"/>
          </a:xfrm>
          <a:prstGeom prst="roundRect">
            <a:avLst>
              <a:gd fmla="val 16667" name="adj"/>
            </a:avLst>
          </a:prstGeom>
          <a:solidFill>
            <a:srgbClr val="FFDA8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have Medium"/>
                <a:ea typeface="Mohave Medium"/>
                <a:cs typeface="Mohave Medium"/>
                <a:sym typeface="Mohave Medium"/>
              </a:rPr>
              <a:t>THURSDAY</a:t>
            </a:r>
            <a:endParaRPr sz="8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pSp>
        <p:nvGrpSpPr>
          <p:cNvPr id="143" name="Google Shape;143;p13"/>
          <p:cNvGrpSpPr/>
          <p:nvPr/>
        </p:nvGrpSpPr>
        <p:grpSpPr>
          <a:xfrm>
            <a:off x="3790417" y="1363300"/>
            <a:ext cx="1084434" cy="1329300"/>
            <a:chOff x="3790417" y="1363300"/>
            <a:chExt cx="1084434" cy="1329300"/>
          </a:xfrm>
        </p:grpSpPr>
        <p:sp>
          <p:nvSpPr>
            <p:cNvPr id="144" name="Google Shape;144;p13"/>
            <p:cNvSpPr/>
            <p:nvPr/>
          </p:nvSpPr>
          <p:spPr>
            <a:xfrm>
              <a:off x="3870451" y="13633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3790417" y="14885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46" name="Google Shape;146;p13"/>
            <p:cNvCxnSpPr/>
            <p:nvPr/>
          </p:nvCxnSpPr>
          <p:spPr>
            <a:xfrm>
              <a:off x="3990326" y="1964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7" name="Google Shape;147;p13"/>
            <p:cNvCxnSpPr/>
            <p:nvPr/>
          </p:nvCxnSpPr>
          <p:spPr>
            <a:xfrm>
              <a:off x="3990326" y="2139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" name="Google Shape;148;p13"/>
            <p:cNvCxnSpPr/>
            <p:nvPr/>
          </p:nvCxnSpPr>
          <p:spPr>
            <a:xfrm>
              <a:off x="3990326" y="23311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9" name="Google Shape;149;p13"/>
            <p:cNvCxnSpPr/>
            <p:nvPr/>
          </p:nvCxnSpPr>
          <p:spPr>
            <a:xfrm>
              <a:off x="3990326" y="25066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0" name="Google Shape;150;p13"/>
          <p:cNvGrpSpPr/>
          <p:nvPr/>
        </p:nvGrpSpPr>
        <p:grpSpPr>
          <a:xfrm>
            <a:off x="3790417" y="2861400"/>
            <a:ext cx="1084434" cy="1329300"/>
            <a:chOff x="3790417" y="2861400"/>
            <a:chExt cx="1084434" cy="1329300"/>
          </a:xfrm>
        </p:grpSpPr>
        <p:sp>
          <p:nvSpPr>
            <p:cNvPr id="151" name="Google Shape;151;p13"/>
            <p:cNvSpPr/>
            <p:nvPr/>
          </p:nvSpPr>
          <p:spPr>
            <a:xfrm>
              <a:off x="3870451" y="28614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3790417" y="29866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53" name="Google Shape;153;p13"/>
            <p:cNvCxnSpPr/>
            <p:nvPr/>
          </p:nvCxnSpPr>
          <p:spPr>
            <a:xfrm>
              <a:off x="3990326" y="34625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4" name="Google Shape;154;p13"/>
            <p:cNvCxnSpPr/>
            <p:nvPr/>
          </p:nvCxnSpPr>
          <p:spPr>
            <a:xfrm>
              <a:off x="3990326" y="36380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5" name="Google Shape;155;p13"/>
            <p:cNvCxnSpPr/>
            <p:nvPr/>
          </p:nvCxnSpPr>
          <p:spPr>
            <a:xfrm>
              <a:off x="3990326" y="38292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6" name="Google Shape;156;p13"/>
            <p:cNvCxnSpPr/>
            <p:nvPr/>
          </p:nvCxnSpPr>
          <p:spPr>
            <a:xfrm>
              <a:off x="3990326" y="40047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7" name="Google Shape;157;p13"/>
          <p:cNvGrpSpPr/>
          <p:nvPr/>
        </p:nvGrpSpPr>
        <p:grpSpPr>
          <a:xfrm>
            <a:off x="3790417" y="4359500"/>
            <a:ext cx="1084434" cy="1329300"/>
            <a:chOff x="3790417" y="4359500"/>
            <a:chExt cx="1084434" cy="1329300"/>
          </a:xfrm>
        </p:grpSpPr>
        <p:sp>
          <p:nvSpPr>
            <p:cNvPr id="158" name="Google Shape;158;p13"/>
            <p:cNvSpPr/>
            <p:nvPr/>
          </p:nvSpPr>
          <p:spPr>
            <a:xfrm>
              <a:off x="3870451" y="43595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3790417" y="44847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60" name="Google Shape;160;p13"/>
            <p:cNvCxnSpPr/>
            <p:nvPr/>
          </p:nvCxnSpPr>
          <p:spPr>
            <a:xfrm>
              <a:off x="3990326" y="49606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" name="Google Shape;161;p13"/>
            <p:cNvCxnSpPr/>
            <p:nvPr/>
          </p:nvCxnSpPr>
          <p:spPr>
            <a:xfrm>
              <a:off x="3990326" y="51361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13"/>
            <p:cNvCxnSpPr/>
            <p:nvPr/>
          </p:nvCxnSpPr>
          <p:spPr>
            <a:xfrm>
              <a:off x="3990326" y="53273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13"/>
            <p:cNvCxnSpPr/>
            <p:nvPr/>
          </p:nvCxnSpPr>
          <p:spPr>
            <a:xfrm>
              <a:off x="3990326" y="55028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64" name="Google Shape;164;p13"/>
          <p:cNvSpPr/>
          <p:nvPr/>
        </p:nvSpPr>
        <p:spPr>
          <a:xfrm>
            <a:off x="3865250" y="5857600"/>
            <a:ext cx="4511100" cy="1329300"/>
          </a:xfrm>
          <a:prstGeom prst="roundRect">
            <a:avLst>
              <a:gd fmla="val 6829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72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 Medium"/>
                <a:ea typeface="Mohave Medium"/>
                <a:cs typeface="Mohave Medium"/>
                <a:sym typeface="Mohave Medium"/>
              </a:rPr>
              <a:t>NOTES:</a:t>
            </a:r>
            <a:endParaRPr sz="12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sp>
        <p:nvSpPr>
          <p:cNvPr id="165" name="Google Shape;165;p13"/>
          <p:cNvSpPr/>
          <p:nvPr/>
        </p:nvSpPr>
        <p:spPr>
          <a:xfrm>
            <a:off x="5039184" y="995300"/>
            <a:ext cx="1004400" cy="199200"/>
          </a:xfrm>
          <a:prstGeom prst="roundRect">
            <a:avLst>
              <a:gd fmla="val 16667" name="adj"/>
            </a:avLst>
          </a:prstGeom>
          <a:solidFill>
            <a:srgbClr val="FFDA8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have Medium"/>
                <a:ea typeface="Mohave Medium"/>
                <a:cs typeface="Mohave Medium"/>
                <a:sym typeface="Mohave Medium"/>
              </a:rPr>
              <a:t>FRIDAY</a:t>
            </a:r>
            <a:endParaRPr sz="8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pSp>
        <p:nvGrpSpPr>
          <p:cNvPr id="166" name="Google Shape;166;p13"/>
          <p:cNvGrpSpPr/>
          <p:nvPr/>
        </p:nvGrpSpPr>
        <p:grpSpPr>
          <a:xfrm>
            <a:off x="4959151" y="1363300"/>
            <a:ext cx="1084434" cy="1329300"/>
            <a:chOff x="4959151" y="1363300"/>
            <a:chExt cx="1084434" cy="1329300"/>
          </a:xfrm>
        </p:grpSpPr>
        <p:sp>
          <p:nvSpPr>
            <p:cNvPr id="167" name="Google Shape;167;p13"/>
            <p:cNvSpPr/>
            <p:nvPr/>
          </p:nvSpPr>
          <p:spPr>
            <a:xfrm>
              <a:off x="5039184" y="13633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4959151" y="14885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69" name="Google Shape;169;p13"/>
            <p:cNvCxnSpPr/>
            <p:nvPr/>
          </p:nvCxnSpPr>
          <p:spPr>
            <a:xfrm>
              <a:off x="5159059" y="1964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0" name="Google Shape;170;p13"/>
            <p:cNvCxnSpPr/>
            <p:nvPr/>
          </p:nvCxnSpPr>
          <p:spPr>
            <a:xfrm>
              <a:off x="5159059" y="2139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1" name="Google Shape;171;p13"/>
            <p:cNvCxnSpPr/>
            <p:nvPr/>
          </p:nvCxnSpPr>
          <p:spPr>
            <a:xfrm>
              <a:off x="5159059" y="23311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2" name="Google Shape;172;p13"/>
            <p:cNvCxnSpPr/>
            <p:nvPr/>
          </p:nvCxnSpPr>
          <p:spPr>
            <a:xfrm>
              <a:off x="5159059" y="25066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73" name="Google Shape;173;p13"/>
          <p:cNvGrpSpPr/>
          <p:nvPr/>
        </p:nvGrpSpPr>
        <p:grpSpPr>
          <a:xfrm>
            <a:off x="4959151" y="2861400"/>
            <a:ext cx="1084434" cy="1329300"/>
            <a:chOff x="4959151" y="2861400"/>
            <a:chExt cx="1084434" cy="1329300"/>
          </a:xfrm>
        </p:grpSpPr>
        <p:sp>
          <p:nvSpPr>
            <p:cNvPr id="174" name="Google Shape;174;p13"/>
            <p:cNvSpPr/>
            <p:nvPr/>
          </p:nvSpPr>
          <p:spPr>
            <a:xfrm>
              <a:off x="5039184" y="28614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75" name="Google Shape;175;p13"/>
            <p:cNvSpPr/>
            <p:nvPr/>
          </p:nvSpPr>
          <p:spPr>
            <a:xfrm>
              <a:off x="4959151" y="29866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76" name="Google Shape;176;p13"/>
            <p:cNvCxnSpPr/>
            <p:nvPr/>
          </p:nvCxnSpPr>
          <p:spPr>
            <a:xfrm>
              <a:off x="5159059" y="34625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7" name="Google Shape;177;p13"/>
            <p:cNvCxnSpPr/>
            <p:nvPr/>
          </p:nvCxnSpPr>
          <p:spPr>
            <a:xfrm>
              <a:off x="5159059" y="36380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8" name="Google Shape;178;p13"/>
            <p:cNvCxnSpPr/>
            <p:nvPr/>
          </p:nvCxnSpPr>
          <p:spPr>
            <a:xfrm>
              <a:off x="5159059" y="38292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9" name="Google Shape;179;p13"/>
            <p:cNvCxnSpPr/>
            <p:nvPr/>
          </p:nvCxnSpPr>
          <p:spPr>
            <a:xfrm>
              <a:off x="5159059" y="40047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80" name="Google Shape;180;p13"/>
          <p:cNvGrpSpPr/>
          <p:nvPr/>
        </p:nvGrpSpPr>
        <p:grpSpPr>
          <a:xfrm>
            <a:off x="4959151" y="4359500"/>
            <a:ext cx="1084434" cy="1329300"/>
            <a:chOff x="4959151" y="4359500"/>
            <a:chExt cx="1084434" cy="1329300"/>
          </a:xfrm>
        </p:grpSpPr>
        <p:sp>
          <p:nvSpPr>
            <p:cNvPr id="181" name="Google Shape;181;p13"/>
            <p:cNvSpPr/>
            <p:nvPr/>
          </p:nvSpPr>
          <p:spPr>
            <a:xfrm>
              <a:off x="5039184" y="43595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82" name="Google Shape;182;p13"/>
            <p:cNvSpPr/>
            <p:nvPr/>
          </p:nvSpPr>
          <p:spPr>
            <a:xfrm>
              <a:off x="4959151" y="44847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83" name="Google Shape;183;p13"/>
            <p:cNvCxnSpPr/>
            <p:nvPr/>
          </p:nvCxnSpPr>
          <p:spPr>
            <a:xfrm>
              <a:off x="5159034" y="49606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4" name="Google Shape;184;p13"/>
            <p:cNvCxnSpPr/>
            <p:nvPr/>
          </p:nvCxnSpPr>
          <p:spPr>
            <a:xfrm>
              <a:off x="5159034" y="51361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5" name="Google Shape;185;p13"/>
            <p:cNvCxnSpPr/>
            <p:nvPr/>
          </p:nvCxnSpPr>
          <p:spPr>
            <a:xfrm>
              <a:off x="5159034" y="53273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6" name="Google Shape;186;p13"/>
            <p:cNvCxnSpPr/>
            <p:nvPr/>
          </p:nvCxnSpPr>
          <p:spPr>
            <a:xfrm>
              <a:off x="5159034" y="55028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87" name="Google Shape;187;p13"/>
          <p:cNvSpPr/>
          <p:nvPr/>
        </p:nvSpPr>
        <p:spPr>
          <a:xfrm>
            <a:off x="6207918" y="995300"/>
            <a:ext cx="1004400" cy="199200"/>
          </a:xfrm>
          <a:prstGeom prst="roundRect">
            <a:avLst>
              <a:gd fmla="val 16667" name="adj"/>
            </a:avLst>
          </a:prstGeom>
          <a:solidFill>
            <a:srgbClr val="FFDA8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have Medium"/>
                <a:ea typeface="Mohave Medium"/>
                <a:cs typeface="Mohave Medium"/>
                <a:sym typeface="Mohave Medium"/>
              </a:rPr>
              <a:t>SATURDAY</a:t>
            </a:r>
            <a:endParaRPr sz="8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pSp>
        <p:nvGrpSpPr>
          <p:cNvPr id="188" name="Google Shape;188;p13"/>
          <p:cNvGrpSpPr/>
          <p:nvPr/>
        </p:nvGrpSpPr>
        <p:grpSpPr>
          <a:xfrm>
            <a:off x="6127884" y="1363300"/>
            <a:ext cx="1084434" cy="1329300"/>
            <a:chOff x="6127884" y="1363300"/>
            <a:chExt cx="1084434" cy="1329300"/>
          </a:xfrm>
        </p:grpSpPr>
        <p:sp>
          <p:nvSpPr>
            <p:cNvPr id="189" name="Google Shape;189;p13"/>
            <p:cNvSpPr/>
            <p:nvPr/>
          </p:nvSpPr>
          <p:spPr>
            <a:xfrm>
              <a:off x="6207918" y="13633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90" name="Google Shape;190;p13"/>
            <p:cNvSpPr/>
            <p:nvPr/>
          </p:nvSpPr>
          <p:spPr>
            <a:xfrm>
              <a:off x="6127884" y="14885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91" name="Google Shape;191;p13"/>
            <p:cNvCxnSpPr/>
            <p:nvPr/>
          </p:nvCxnSpPr>
          <p:spPr>
            <a:xfrm>
              <a:off x="6327793" y="1964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2" name="Google Shape;192;p13"/>
            <p:cNvCxnSpPr/>
            <p:nvPr/>
          </p:nvCxnSpPr>
          <p:spPr>
            <a:xfrm>
              <a:off x="6327793" y="2139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3" name="Google Shape;193;p13"/>
            <p:cNvCxnSpPr/>
            <p:nvPr/>
          </p:nvCxnSpPr>
          <p:spPr>
            <a:xfrm>
              <a:off x="6327793" y="23311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4" name="Google Shape;194;p13"/>
            <p:cNvCxnSpPr/>
            <p:nvPr/>
          </p:nvCxnSpPr>
          <p:spPr>
            <a:xfrm>
              <a:off x="6327793" y="25066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95" name="Google Shape;195;p13"/>
          <p:cNvGrpSpPr/>
          <p:nvPr/>
        </p:nvGrpSpPr>
        <p:grpSpPr>
          <a:xfrm>
            <a:off x="6127884" y="2861400"/>
            <a:ext cx="1084434" cy="1329300"/>
            <a:chOff x="6127884" y="2861400"/>
            <a:chExt cx="1084434" cy="1329300"/>
          </a:xfrm>
        </p:grpSpPr>
        <p:sp>
          <p:nvSpPr>
            <p:cNvPr id="196" name="Google Shape;196;p13"/>
            <p:cNvSpPr/>
            <p:nvPr/>
          </p:nvSpPr>
          <p:spPr>
            <a:xfrm>
              <a:off x="6207918" y="28614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6127884" y="29866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198" name="Google Shape;198;p13"/>
            <p:cNvCxnSpPr/>
            <p:nvPr/>
          </p:nvCxnSpPr>
          <p:spPr>
            <a:xfrm>
              <a:off x="6327793" y="34625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9" name="Google Shape;199;p13"/>
            <p:cNvCxnSpPr/>
            <p:nvPr/>
          </p:nvCxnSpPr>
          <p:spPr>
            <a:xfrm>
              <a:off x="6327793" y="36380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0" name="Google Shape;200;p13"/>
            <p:cNvCxnSpPr/>
            <p:nvPr/>
          </p:nvCxnSpPr>
          <p:spPr>
            <a:xfrm>
              <a:off x="6327793" y="38292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1" name="Google Shape;201;p13"/>
            <p:cNvCxnSpPr/>
            <p:nvPr/>
          </p:nvCxnSpPr>
          <p:spPr>
            <a:xfrm>
              <a:off x="6327793" y="40047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02" name="Google Shape;202;p13"/>
          <p:cNvGrpSpPr/>
          <p:nvPr/>
        </p:nvGrpSpPr>
        <p:grpSpPr>
          <a:xfrm>
            <a:off x="6127884" y="4359500"/>
            <a:ext cx="1084434" cy="1329300"/>
            <a:chOff x="6127884" y="4359500"/>
            <a:chExt cx="1084434" cy="1329300"/>
          </a:xfrm>
        </p:grpSpPr>
        <p:sp>
          <p:nvSpPr>
            <p:cNvPr id="203" name="Google Shape;203;p13"/>
            <p:cNvSpPr/>
            <p:nvPr/>
          </p:nvSpPr>
          <p:spPr>
            <a:xfrm>
              <a:off x="6207918" y="43595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6127884" y="44847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205" name="Google Shape;205;p13"/>
            <p:cNvCxnSpPr/>
            <p:nvPr/>
          </p:nvCxnSpPr>
          <p:spPr>
            <a:xfrm>
              <a:off x="6327793" y="49606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6" name="Google Shape;206;p13"/>
            <p:cNvCxnSpPr/>
            <p:nvPr/>
          </p:nvCxnSpPr>
          <p:spPr>
            <a:xfrm>
              <a:off x="6327793" y="51361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7" name="Google Shape;207;p13"/>
            <p:cNvCxnSpPr/>
            <p:nvPr/>
          </p:nvCxnSpPr>
          <p:spPr>
            <a:xfrm>
              <a:off x="6327793" y="53273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8" name="Google Shape;208;p13"/>
            <p:cNvCxnSpPr/>
            <p:nvPr/>
          </p:nvCxnSpPr>
          <p:spPr>
            <a:xfrm>
              <a:off x="6327793" y="55028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09" name="Google Shape;209;p13"/>
          <p:cNvSpPr/>
          <p:nvPr/>
        </p:nvSpPr>
        <p:spPr>
          <a:xfrm>
            <a:off x="7376651" y="995300"/>
            <a:ext cx="1004400" cy="199200"/>
          </a:xfrm>
          <a:prstGeom prst="roundRect">
            <a:avLst>
              <a:gd fmla="val 16667" name="adj"/>
            </a:avLst>
          </a:prstGeom>
          <a:solidFill>
            <a:srgbClr val="FFDA8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latin typeface="Mohave Medium"/>
                <a:ea typeface="Mohave Medium"/>
                <a:cs typeface="Mohave Medium"/>
                <a:sym typeface="Mohave Medium"/>
              </a:rPr>
              <a:t>SUNDAY</a:t>
            </a:r>
            <a:endParaRPr sz="8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pSp>
        <p:nvGrpSpPr>
          <p:cNvPr id="210" name="Google Shape;210;p13"/>
          <p:cNvGrpSpPr/>
          <p:nvPr/>
        </p:nvGrpSpPr>
        <p:grpSpPr>
          <a:xfrm>
            <a:off x="7296618" y="1363300"/>
            <a:ext cx="1084434" cy="1329300"/>
            <a:chOff x="7296618" y="1363300"/>
            <a:chExt cx="1084434" cy="1329300"/>
          </a:xfrm>
        </p:grpSpPr>
        <p:sp>
          <p:nvSpPr>
            <p:cNvPr id="211" name="Google Shape;211;p13"/>
            <p:cNvSpPr/>
            <p:nvPr/>
          </p:nvSpPr>
          <p:spPr>
            <a:xfrm>
              <a:off x="7376651" y="13633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7296618" y="14885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213" name="Google Shape;213;p13"/>
            <p:cNvCxnSpPr/>
            <p:nvPr/>
          </p:nvCxnSpPr>
          <p:spPr>
            <a:xfrm>
              <a:off x="7496526" y="19644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4" name="Google Shape;214;p13"/>
            <p:cNvCxnSpPr/>
            <p:nvPr/>
          </p:nvCxnSpPr>
          <p:spPr>
            <a:xfrm>
              <a:off x="7496526" y="21399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5" name="Google Shape;215;p13"/>
            <p:cNvCxnSpPr/>
            <p:nvPr/>
          </p:nvCxnSpPr>
          <p:spPr>
            <a:xfrm>
              <a:off x="7496526" y="23311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6" name="Google Shape;216;p13"/>
            <p:cNvCxnSpPr/>
            <p:nvPr/>
          </p:nvCxnSpPr>
          <p:spPr>
            <a:xfrm>
              <a:off x="7496526" y="25066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17" name="Google Shape;217;p13"/>
          <p:cNvGrpSpPr/>
          <p:nvPr/>
        </p:nvGrpSpPr>
        <p:grpSpPr>
          <a:xfrm>
            <a:off x="7296618" y="2861400"/>
            <a:ext cx="1084434" cy="1329300"/>
            <a:chOff x="7296618" y="2861400"/>
            <a:chExt cx="1084434" cy="1329300"/>
          </a:xfrm>
        </p:grpSpPr>
        <p:sp>
          <p:nvSpPr>
            <p:cNvPr id="218" name="Google Shape;218;p13"/>
            <p:cNvSpPr/>
            <p:nvPr/>
          </p:nvSpPr>
          <p:spPr>
            <a:xfrm>
              <a:off x="7376651" y="28614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7296618" y="29866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220" name="Google Shape;220;p13"/>
            <p:cNvCxnSpPr/>
            <p:nvPr/>
          </p:nvCxnSpPr>
          <p:spPr>
            <a:xfrm>
              <a:off x="7496526" y="34625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1" name="Google Shape;221;p13"/>
            <p:cNvCxnSpPr/>
            <p:nvPr/>
          </p:nvCxnSpPr>
          <p:spPr>
            <a:xfrm>
              <a:off x="7496526" y="36380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2" name="Google Shape;222;p13"/>
            <p:cNvCxnSpPr/>
            <p:nvPr/>
          </p:nvCxnSpPr>
          <p:spPr>
            <a:xfrm>
              <a:off x="7496526" y="38292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3" name="Google Shape;223;p13"/>
            <p:cNvCxnSpPr/>
            <p:nvPr/>
          </p:nvCxnSpPr>
          <p:spPr>
            <a:xfrm>
              <a:off x="7496526" y="40047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24" name="Google Shape;224;p13"/>
          <p:cNvGrpSpPr/>
          <p:nvPr/>
        </p:nvGrpSpPr>
        <p:grpSpPr>
          <a:xfrm>
            <a:off x="7296618" y="4359500"/>
            <a:ext cx="1084434" cy="1329300"/>
            <a:chOff x="7296618" y="4359500"/>
            <a:chExt cx="1084434" cy="1329300"/>
          </a:xfrm>
        </p:grpSpPr>
        <p:sp>
          <p:nvSpPr>
            <p:cNvPr id="225" name="Google Shape;225;p13"/>
            <p:cNvSpPr/>
            <p:nvPr/>
          </p:nvSpPr>
          <p:spPr>
            <a:xfrm>
              <a:off x="7376651" y="4359500"/>
              <a:ext cx="1004400" cy="1329300"/>
            </a:xfrm>
            <a:prstGeom prst="roundRect">
              <a:avLst>
                <a:gd fmla="val 11208" name="adj"/>
              </a:avLst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7296618" y="4484775"/>
              <a:ext cx="375600" cy="284700"/>
            </a:xfrm>
            <a:prstGeom prst="roundRect">
              <a:avLst>
                <a:gd fmla="val 16667" name="adj"/>
              </a:avLst>
            </a:prstGeom>
            <a:solidFill>
              <a:srgbClr val="FFEBC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cxnSp>
          <p:nvCxnSpPr>
            <p:cNvPr id="227" name="Google Shape;227;p13"/>
            <p:cNvCxnSpPr/>
            <p:nvPr/>
          </p:nvCxnSpPr>
          <p:spPr>
            <a:xfrm>
              <a:off x="7496526" y="49606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8" name="Google Shape;228;p13"/>
            <p:cNvCxnSpPr/>
            <p:nvPr/>
          </p:nvCxnSpPr>
          <p:spPr>
            <a:xfrm>
              <a:off x="7496526" y="51361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9" name="Google Shape;229;p13"/>
            <p:cNvCxnSpPr/>
            <p:nvPr/>
          </p:nvCxnSpPr>
          <p:spPr>
            <a:xfrm>
              <a:off x="7496526" y="532732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0" name="Google Shape;230;p13"/>
            <p:cNvCxnSpPr/>
            <p:nvPr/>
          </p:nvCxnSpPr>
          <p:spPr>
            <a:xfrm>
              <a:off x="7496526" y="5502875"/>
              <a:ext cx="764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31" name="Google Shape;231;p13"/>
          <p:cNvSpPr/>
          <p:nvPr/>
        </p:nvSpPr>
        <p:spPr>
          <a:xfrm>
            <a:off x="5001800" y="383900"/>
            <a:ext cx="3379200" cy="323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 Medium"/>
                <a:ea typeface="Mohave Medium"/>
                <a:cs typeface="Mohave Medium"/>
                <a:sym typeface="Mohave Medium"/>
              </a:rPr>
              <a:t>MONTH: </a:t>
            </a:r>
            <a:endParaRPr sz="1200">
              <a:latin typeface="Mohave Medium"/>
              <a:ea typeface="Mohave Medium"/>
              <a:cs typeface="Mohave Medium"/>
              <a:sym typeface="Mohave Medium"/>
            </a:endParaRPr>
          </a:p>
        </p:txBody>
      </p:sp>
      <p:grpSp>
        <p:nvGrpSpPr>
          <p:cNvPr id="232" name="Google Shape;232;p13"/>
          <p:cNvGrpSpPr/>
          <p:nvPr/>
        </p:nvGrpSpPr>
        <p:grpSpPr>
          <a:xfrm>
            <a:off x="8535475" y="383900"/>
            <a:ext cx="1886400" cy="6803100"/>
            <a:chOff x="8535475" y="383900"/>
            <a:chExt cx="1886400" cy="6803100"/>
          </a:xfrm>
        </p:grpSpPr>
        <p:sp>
          <p:nvSpPr>
            <p:cNvPr id="233" name="Google Shape;233;p13"/>
            <p:cNvSpPr/>
            <p:nvPr/>
          </p:nvSpPr>
          <p:spPr>
            <a:xfrm>
              <a:off x="8535475" y="383900"/>
              <a:ext cx="1886400" cy="6803100"/>
            </a:xfrm>
            <a:prstGeom prst="roundRect">
              <a:avLst>
                <a:gd fmla="val 3281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54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Mohave Medium"/>
                  <a:ea typeface="Mohave Medium"/>
                  <a:cs typeface="Mohave Medium"/>
                  <a:sym typeface="Mohave Medium"/>
                </a:rPr>
                <a:t>TOP PRIORITIES:</a:t>
              </a:r>
              <a:endParaRPr sz="1200">
                <a:latin typeface="Mohave Medium"/>
                <a:ea typeface="Mohave Medium"/>
                <a:cs typeface="Mohave Medium"/>
                <a:sym typeface="Mohave Medium"/>
              </a:endParaRPr>
            </a:p>
          </p:txBody>
        </p:sp>
        <p:grpSp>
          <p:nvGrpSpPr>
            <p:cNvPr id="234" name="Google Shape;234;p13"/>
            <p:cNvGrpSpPr/>
            <p:nvPr/>
          </p:nvGrpSpPr>
          <p:grpSpPr>
            <a:xfrm>
              <a:off x="8643700" y="828575"/>
              <a:ext cx="1669500" cy="6134400"/>
              <a:chOff x="8643700" y="828575"/>
              <a:chExt cx="1669500" cy="6134400"/>
            </a:xfrm>
          </p:grpSpPr>
          <p:cxnSp>
            <p:nvCxnSpPr>
              <p:cNvPr id="235" name="Google Shape;235;p13"/>
              <p:cNvCxnSpPr/>
              <p:nvPr/>
            </p:nvCxnSpPr>
            <p:spPr>
              <a:xfrm>
                <a:off x="8643700" y="8285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6" name="Google Shape;236;p13"/>
              <p:cNvCxnSpPr/>
              <p:nvPr/>
            </p:nvCxnSpPr>
            <p:spPr>
              <a:xfrm>
                <a:off x="8643700" y="10202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7" name="Google Shape;237;p13"/>
              <p:cNvCxnSpPr/>
              <p:nvPr/>
            </p:nvCxnSpPr>
            <p:spPr>
              <a:xfrm>
                <a:off x="8643700" y="12119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8" name="Google Shape;238;p13"/>
              <p:cNvCxnSpPr/>
              <p:nvPr/>
            </p:nvCxnSpPr>
            <p:spPr>
              <a:xfrm>
                <a:off x="8643700" y="14036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9" name="Google Shape;239;p13"/>
              <p:cNvCxnSpPr/>
              <p:nvPr/>
            </p:nvCxnSpPr>
            <p:spPr>
              <a:xfrm>
                <a:off x="8643700" y="15953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0" name="Google Shape;240;p13"/>
              <p:cNvCxnSpPr/>
              <p:nvPr/>
            </p:nvCxnSpPr>
            <p:spPr>
              <a:xfrm>
                <a:off x="8643700" y="17870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1" name="Google Shape;241;p13"/>
              <p:cNvCxnSpPr/>
              <p:nvPr/>
            </p:nvCxnSpPr>
            <p:spPr>
              <a:xfrm>
                <a:off x="8643700" y="19787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2" name="Google Shape;242;p13"/>
              <p:cNvCxnSpPr/>
              <p:nvPr/>
            </p:nvCxnSpPr>
            <p:spPr>
              <a:xfrm>
                <a:off x="8643700" y="21704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3" name="Google Shape;243;p13"/>
              <p:cNvCxnSpPr/>
              <p:nvPr/>
            </p:nvCxnSpPr>
            <p:spPr>
              <a:xfrm>
                <a:off x="8643700" y="23621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4" name="Google Shape;244;p13"/>
              <p:cNvCxnSpPr/>
              <p:nvPr/>
            </p:nvCxnSpPr>
            <p:spPr>
              <a:xfrm>
                <a:off x="8643700" y="25538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5" name="Google Shape;245;p13"/>
              <p:cNvCxnSpPr/>
              <p:nvPr/>
            </p:nvCxnSpPr>
            <p:spPr>
              <a:xfrm>
                <a:off x="8643700" y="27455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6" name="Google Shape;246;p13"/>
              <p:cNvCxnSpPr/>
              <p:nvPr/>
            </p:nvCxnSpPr>
            <p:spPr>
              <a:xfrm>
                <a:off x="8643700" y="29372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7" name="Google Shape;247;p13"/>
              <p:cNvCxnSpPr/>
              <p:nvPr/>
            </p:nvCxnSpPr>
            <p:spPr>
              <a:xfrm>
                <a:off x="8643700" y="31289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8" name="Google Shape;248;p13"/>
              <p:cNvCxnSpPr/>
              <p:nvPr/>
            </p:nvCxnSpPr>
            <p:spPr>
              <a:xfrm>
                <a:off x="8643700" y="33206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49" name="Google Shape;249;p13"/>
              <p:cNvCxnSpPr/>
              <p:nvPr/>
            </p:nvCxnSpPr>
            <p:spPr>
              <a:xfrm>
                <a:off x="8643700" y="35123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0" name="Google Shape;250;p13"/>
              <p:cNvCxnSpPr/>
              <p:nvPr/>
            </p:nvCxnSpPr>
            <p:spPr>
              <a:xfrm>
                <a:off x="8643700" y="37040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1" name="Google Shape;251;p13"/>
              <p:cNvCxnSpPr/>
              <p:nvPr/>
            </p:nvCxnSpPr>
            <p:spPr>
              <a:xfrm>
                <a:off x="8643700" y="38957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2" name="Google Shape;252;p13"/>
              <p:cNvCxnSpPr/>
              <p:nvPr/>
            </p:nvCxnSpPr>
            <p:spPr>
              <a:xfrm>
                <a:off x="8643700" y="40874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3" name="Google Shape;253;p13"/>
              <p:cNvCxnSpPr/>
              <p:nvPr/>
            </p:nvCxnSpPr>
            <p:spPr>
              <a:xfrm>
                <a:off x="8643700" y="42791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4" name="Google Shape;254;p13"/>
              <p:cNvCxnSpPr/>
              <p:nvPr/>
            </p:nvCxnSpPr>
            <p:spPr>
              <a:xfrm>
                <a:off x="8643700" y="44708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5" name="Google Shape;255;p13"/>
              <p:cNvCxnSpPr/>
              <p:nvPr/>
            </p:nvCxnSpPr>
            <p:spPr>
              <a:xfrm>
                <a:off x="8643700" y="46625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6" name="Google Shape;256;p13"/>
              <p:cNvCxnSpPr/>
              <p:nvPr/>
            </p:nvCxnSpPr>
            <p:spPr>
              <a:xfrm>
                <a:off x="8643700" y="48542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7" name="Google Shape;257;p13"/>
              <p:cNvCxnSpPr/>
              <p:nvPr/>
            </p:nvCxnSpPr>
            <p:spPr>
              <a:xfrm>
                <a:off x="8643700" y="50459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8" name="Google Shape;258;p13"/>
              <p:cNvCxnSpPr/>
              <p:nvPr/>
            </p:nvCxnSpPr>
            <p:spPr>
              <a:xfrm>
                <a:off x="8643700" y="52376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9" name="Google Shape;259;p13"/>
              <p:cNvCxnSpPr/>
              <p:nvPr/>
            </p:nvCxnSpPr>
            <p:spPr>
              <a:xfrm>
                <a:off x="8643700" y="54293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0" name="Google Shape;260;p13"/>
              <p:cNvCxnSpPr/>
              <p:nvPr/>
            </p:nvCxnSpPr>
            <p:spPr>
              <a:xfrm>
                <a:off x="8643700" y="56210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1" name="Google Shape;261;p13"/>
              <p:cNvCxnSpPr/>
              <p:nvPr/>
            </p:nvCxnSpPr>
            <p:spPr>
              <a:xfrm>
                <a:off x="8643700" y="58127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2" name="Google Shape;262;p13"/>
              <p:cNvCxnSpPr/>
              <p:nvPr/>
            </p:nvCxnSpPr>
            <p:spPr>
              <a:xfrm>
                <a:off x="8643700" y="60044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3" name="Google Shape;263;p13"/>
              <p:cNvCxnSpPr/>
              <p:nvPr/>
            </p:nvCxnSpPr>
            <p:spPr>
              <a:xfrm>
                <a:off x="8643700" y="61961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4" name="Google Shape;264;p13"/>
              <p:cNvCxnSpPr/>
              <p:nvPr/>
            </p:nvCxnSpPr>
            <p:spPr>
              <a:xfrm>
                <a:off x="8643700" y="63878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5" name="Google Shape;265;p13"/>
              <p:cNvCxnSpPr/>
              <p:nvPr/>
            </p:nvCxnSpPr>
            <p:spPr>
              <a:xfrm>
                <a:off x="8643700" y="65795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6" name="Google Shape;266;p13"/>
              <p:cNvCxnSpPr/>
              <p:nvPr/>
            </p:nvCxnSpPr>
            <p:spPr>
              <a:xfrm>
                <a:off x="8643700" y="67712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67" name="Google Shape;267;p13"/>
              <p:cNvCxnSpPr/>
              <p:nvPr/>
            </p:nvCxnSpPr>
            <p:spPr>
              <a:xfrm>
                <a:off x="8643700" y="6962975"/>
                <a:ext cx="1669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