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y="7560000" cx="10692000"/>
  <p:notesSz cx="6858000" cy="9144000"/>
  <p:embeddedFontLst>
    <p:embeddedFont>
      <p:font typeface="Montserrat SemiBold"/>
      <p:regular r:id="rId18"/>
      <p:bold r:id="rId19"/>
      <p:italic r:id="rId20"/>
      <p:boldItalic r:id="rId21"/>
    </p:embeddedFont>
    <p:embeddedFont>
      <p:font typeface="Montserrat"/>
      <p:regular r:id="rId22"/>
      <p:bold r:id="rId23"/>
      <p:italic r:id="rId24"/>
      <p:boldItalic r:id="rId25"/>
    </p:embeddedFont>
    <p:embeddedFont>
      <p:font typeface="Montserrat Light"/>
      <p:regular r:id="rId26"/>
      <p:bold r:id="rId27"/>
      <p:italic r:id="rId28"/>
      <p:boldItalic r:id="rId29"/>
    </p:embeddedFont>
    <p:embeddedFont>
      <p:font typeface="Mohave SemiBold"/>
      <p:regular r:id="rId30"/>
      <p:bold r:id="rId31"/>
      <p:italic r:id="rId32"/>
      <p:boldItalic r:id="rId3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2B865650-3AD8-440F-8F2E-085B7E6E1D23}">
  <a:tblStyle styleId="{2B865650-3AD8-440F-8F2E-085B7E6E1D2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SemiBold-italic.fntdata"/><Relationship Id="rId22" Type="http://schemas.openxmlformats.org/officeDocument/2006/relationships/font" Target="fonts/Montserrat-regular.fntdata"/><Relationship Id="rId21" Type="http://schemas.openxmlformats.org/officeDocument/2006/relationships/font" Target="fonts/MontserratSemiBold-boldItalic.fntdata"/><Relationship Id="rId24" Type="http://schemas.openxmlformats.org/officeDocument/2006/relationships/font" Target="fonts/Montserrat-italic.fntdata"/><Relationship Id="rId23" Type="http://schemas.openxmlformats.org/officeDocument/2006/relationships/font" Target="fonts/Montserrat-bold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MontserratLight-regular.fntdata"/><Relationship Id="rId25" Type="http://schemas.openxmlformats.org/officeDocument/2006/relationships/font" Target="fonts/Montserrat-boldItalic.fntdata"/><Relationship Id="rId28" Type="http://schemas.openxmlformats.org/officeDocument/2006/relationships/font" Target="fonts/MontserratLight-italic.fntdata"/><Relationship Id="rId27" Type="http://schemas.openxmlformats.org/officeDocument/2006/relationships/font" Target="fonts/MontserratLight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MontserratLight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MohaveSemiBold-bold.fntdata"/><Relationship Id="rId30" Type="http://schemas.openxmlformats.org/officeDocument/2006/relationships/font" Target="fonts/MohaveSemiBold-regular.fntdata"/><Relationship Id="rId11" Type="http://schemas.openxmlformats.org/officeDocument/2006/relationships/slide" Target="slides/slide6.xml"/><Relationship Id="rId33" Type="http://schemas.openxmlformats.org/officeDocument/2006/relationships/font" Target="fonts/MohaveSemiBold-boldItalic.fntdata"/><Relationship Id="rId10" Type="http://schemas.openxmlformats.org/officeDocument/2006/relationships/slide" Target="slides/slide5.xml"/><Relationship Id="rId32" Type="http://schemas.openxmlformats.org/officeDocument/2006/relationships/font" Target="fonts/MohaveSemiBold-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font" Target="fonts/MontserratSemiBold-bold.fntdata"/><Relationship Id="rId18" Type="http://schemas.openxmlformats.org/officeDocument/2006/relationships/font" Target="fonts/MontserratSemiBold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004515" y="685800"/>
            <a:ext cx="4849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1004515" y="685800"/>
            <a:ext cx="4849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g337189d89a4_0_134:notes"/>
          <p:cNvSpPr/>
          <p:nvPr>
            <p:ph idx="2" type="sldImg"/>
          </p:nvPr>
        </p:nvSpPr>
        <p:spPr>
          <a:xfrm>
            <a:off x="1004515" y="685800"/>
            <a:ext cx="4849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5" name="Google Shape;385;g337189d89a4_0_1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0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g337189d89a4_0_149:notes"/>
          <p:cNvSpPr/>
          <p:nvPr>
            <p:ph idx="2" type="sldImg"/>
          </p:nvPr>
        </p:nvSpPr>
        <p:spPr>
          <a:xfrm>
            <a:off x="1004515" y="685800"/>
            <a:ext cx="4849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2" name="Google Shape;422;g337189d89a4_0_1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7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g337189d89a4_0_164:notes"/>
          <p:cNvSpPr/>
          <p:nvPr>
            <p:ph idx="2" type="sldImg"/>
          </p:nvPr>
        </p:nvSpPr>
        <p:spPr>
          <a:xfrm>
            <a:off x="1004515" y="685800"/>
            <a:ext cx="4849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9" name="Google Shape;459;g337189d89a4_0_1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337189d89a4_0_12:notes"/>
          <p:cNvSpPr/>
          <p:nvPr>
            <p:ph idx="2" type="sldImg"/>
          </p:nvPr>
        </p:nvSpPr>
        <p:spPr>
          <a:xfrm>
            <a:off x="1004515" y="685800"/>
            <a:ext cx="4849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337189d89a4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337189d89a4_0_27:notes"/>
          <p:cNvSpPr/>
          <p:nvPr>
            <p:ph idx="2" type="sldImg"/>
          </p:nvPr>
        </p:nvSpPr>
        <p:spPr>
          <a:xfrm>
            <a:off x="1004515" y="685800"/>
            <a:ext cx="4849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337189d89a4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337189d89a4_0_42:notes"/>
          <p:cNvSpPr/>
          <p:nvPr>
            <p:ph idx="2" type="sldImg"/>
          </p:nvPr>
        </p:nvSpPr>
        <p:spPr>
          <a:xfrm>
            <a:off x="1004515" y="685800"/>
            <a:ext cx="4849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337189d89a4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337189d89a4_0_59:notes"/>
          <p:cNvSpPr/>
          <p:nvPr>
            <p:ph idx="2" type="sldImg"/>
          </p:nvPr>
        </p:nvSpPr>
        <p:spPr>
          <a:xfrm>
            <a:off x="1004515" y="685800"/>
            <a:ext cx="4849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337189d89a4_0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337189d89a4_0_74:notes"/>
          <p:cNvSpPr/>
          <p:nvPr>
            <p:ph idx="2" type="sldImg"/>
          </p:nvPr>
        </p:nvSpPr>
        <p:spPr>
          <a:xfrm>
            <a:off x="1004515" y="685800"/>
            <a:ext cx="4849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Google Shape;237;g337189d89a4_0_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337189d89a4_0_89:notes"/>
          <p:cNvSpPr/>
          <p:nvPr>
            <p:ph idx="2" type="sldImg"/>
          </p:nvPr>
        </p:nvSpPr>
        <p:spPr>
          <a:xfrm>
            <a:off x="1004515" y="685800"/>
            <a:ext cx="4849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" name="Google Shape;274;g337189d89a4_0_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337189d89a4_0_104:notes"/>
          <p:cNvSpPr/>
          <p:nvPr>
            <p:ph idx="2" type="sldImg"/>
          </p:nvPr>
        </p:nvSpPr>
        <p:spPr>
          <a:xfrm>
            <a:off x="1004515" y="685800"/>
            <a:ext cx="4849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1" name="Google Shape;311;g337189d89a4_0_1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g337189d89a4_0_119:notes"/>
          <p:cNvSpPr/>
          <p:nvPr>
            <p:ph idx="2" type="sldImg"/>
          </p:nvPr>
        </p:nvSpPr>
        <p:spPr>
          <a:xfrm>
            <a:off x="1004515" y="685800"/>
            <a:ext cx="4849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8" name="Google Shape;348;g337189d89a4_0_1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64478" y="1094388"/>
            <a:ext cx="9963000" cy="3016800"/>
          </a:xfrm>
          <a:prstGeom prst="rect">
            <a:avLst/>
          </a:prstGeom>
        </p:spPr>
        <p:txBody>
          <a:bodyPr anchorCtr="0" anchor="b" bIns="116050" lIns="116050" spcFirstLastPara="1" rIns="116050" wrap="square" tIns="1160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1pPr>
            <a:lvl2pPr lvl="1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2pPr>
            <a:lvl3pPr lvl="2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3pPr>
            <a:lvl4pPr lvl="3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4pPr>
            <a:lvl5pPr lvl="4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5pPr>
            <a:lvl6pPr lvl="5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6pPr>
            <a:lvl7pPr lvl="6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7pPr>
            <a:lvl8pPr lvl="7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8pPr>
            <a:lvl9pPr lvl="8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64468" y="4165643"/>
            <a:ext cx="9963000" cy="11649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64468" y="1625801"/>
            <a:ext cx="9963000" cy="2886000"/>
          </a:xfrm>
          <a:prstGeom prst="rect">
            <a:avLst/>
          </a:prstGeom>
        </p:spPr>
        <p:txBody>
          <a:bodyPr anchorCtr="0" anchor="b" bIns="116050" lIns="116050" spcFirstLastPara="1" rIns="116050" wrap="square" tIns="1160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64468" y="4633192"/>
            <a:ext cx="9963000" cy="19119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rmAutofit/>
          </a:bodyPr>
          <a:lstStyle>
            <a:lvl1pPr indent="-374650" lvl="0" marL="457200" algn="ctr">
              <a:spcBef>
                <a:spcPts val="0"/>
              </a:spcBef>
              <a:spcAft>
                <a:spcPts val="0"/>
              </a:spcAft>
              <a:buSzPts val="2300"/>
              <a:buChar char="●"/>
              <a:defRPr/>
            </a:lvl1pPr>
            <a:lvl2pPr indent="-342900" lvl="1" marL="914400" algn="ctr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indent="-342900" lvl="2" marL="1371600" algn="ctr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algn="ctr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algn="ctr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ctr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algn="ctr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64468" y="3161354"/>
            <a:ext cx="9963000" cy="12372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64468" y="654105"/>
            <a:ext cx="9963000" cy="8418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64468" y="1693927"/>
            <a:ext cx="9963000" cy="50214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rmAutofit/>
          </a:bodyPr>
          <a:lstStyle>
            <a:lvl1pPr indent="-374650" lvl="0" marL="457200">
              <a:spcBef>
                <a:spcPts val="0"/>
              </a:spcBef>
              <a:spcAft>
                <a:spcPts val="0"/>
              </a:spcAft>
              <a:buSzPts val="2300"/>
              <a:buChar char="●"/>
              <a:defRPr/>
            </a:lvl1pPr>
            <a:lvl2pPr indent="-342900" lvl="1" marL="9144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indent="-342900" lvl="2" marL="13716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64468" y="654105"/>
            <a:ext cx="9963000" cy="8418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64468" y="1693927"/>
            <a:ext cx="4677000" cy="50214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indent="-323850" lvl="1" marL="9144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2pPr>
            <a:lvl3pPr indent="-323850" lvl="2" marL="13716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3pPr>
            <a:lvl4pPr indent="-323850" lvl="3" marL="18288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4pPr>
            <a:lvl5pPr indent="-323850" lvl="4" marL="22860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5pPr>
            <a:lvl6pPr indent="-323850" lvl="5" marL="27432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6pPr>
            <a:lvl7pPr indent="-323850" lvl="6" marL="32004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7pPr>
            <a:lvl8pPr indent="-323850" lvl="7" marL="36576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8pPr>
            <a:lvl9pPr indent="-323850" lvl="8" marL="41148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5650483" y="1693927"/>
            <a:ext cx="4677000" cy="50214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indent="-323850" lvl="1" marL="9144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2pPr>
            <a:lvl3pPr indent="-323850" lvl="2" marL="13716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3pPr>
            <a:lvl4pPr indent="-323850" lvl="3" marL="18288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4pPr>
            <a:lvl5pPr indent="-323850" lvl="4" marL="22860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5pPr>
            <a:lvl6pPr indent="-323850" lvl="5" marL="27432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6pPr>
            <a:lvl7pPr indent="-323850" lvl="6" marL="32004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7pPr>
            <a:lvl8pPr indent="-323850" lvl="7" marL="36576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8pPr>
            <a:lvl9pPr indent="-323850" lvl="8" marL="41148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64468" y="654105"/>
            <a:ext cx="9963000" cy="8418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64468" y="816630"/>
            <a:ext cx="3283500" cy="1110600"/>
          </a:xfrm>
          <a:prstGeom prst="rect">
            <a:avLst/>
          </a:prstGeom>
        </p:spPr>
        <p:txBody>
          <a:bodyPr anchorCtr="0" anchor="b" bIns="116050" lIns="116050" spcFirstLastPara="1" rIns="116050" wrap="square" tIns="1160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64468" y="2042457"/>
            <a:ext cx="3283500" cy="46731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rmAutofit/>
          </a:bodyPr>
          <a:lstStyle>
            <a:lvl1pPr indent="-323850" lvl="0" marL="4572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1pPr>
            <a:lvl2pPr indent="-323850" lvl="1" marL="9144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2pPr>
            <a:lvl3pPr indent="-323850" lvl="2" marL="13716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3pPr>
            <a:lvl4pPr indent="-323850" lvl="3" marL="18288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4pPr>
            <a:lvl5pPr indent="-323850" lvl="4" marL="22860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5pPr>
            <a:lvl6pPr indent="-323850" lvl="5" marL="27432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6pPr>
            <a:lvl7pPr indent="-323850" lvl="6" marL="32004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7pPr>
            <a:lvl8pPr indent="-323850" lvl="7" marL="36576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8pPr>
            <a:lvl9pPr indent="-323850" lvl="8" marL="41148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573245" y="661638"/>
            <a:ext cx="7445700" cy="60126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1pPr>
            <a:lvl2pPr lvl="1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2pPr>
            <a:lvl3pPr lvl="2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3pPr>
            <a:lvl4pPr lvl="3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4pPr>
            <a:lvl5pPr lvl="4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5pPr>
            <a:lvl6pPr lvl="5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6pPr>
            <a:lvl7pPr lvl="6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7pPr>
            <a:lvl8pPr lvl="7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8pPr>
            <a:lvl9pPr lvl="8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5346000" y="-184"/>
            <a:ext cx="5346000" cy="7560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116050" lIns="116050" spcFirstLastPara="1" rIns="116050" wrap="square" tIns="1160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310447" y="1812541"/>
            <a:ext cx="4730100" cy="2178600"/>
          </a:xfrm>
          <a:prstGeom prst="rect">
            <a:avLst/>
          </a:prstGeom>
        </p:spPr>
        <p:txBody>
          <a:bodyPr anchorCtr="0" anchor="b" bIns="116050" lIns="116050" spcFirstLastPara="1" rIns="116050" wrap="square" tIns="1160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1pPr>
            <a:lvl2pPr lvl="1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2pPr>
            <a:lvl3pPr lvl="2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3pPr>
            <a:lvl4pPr lvl="3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4pPr>
            <a:lvl5pPr lvl="4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5pPr>
            <a:lvl6pPr lvl="5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6pPr>
            <a:lvl7pPr lvl="6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7pPr>
            <a:lvl8pPr lvl="7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8pPr>
            <a:lvl9pPr lvl="8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310447" y="4120005"/>
            <a:ext cx="4730100" cy="18153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5775715" y="1064257"/>
            <a:ext cx="4486500" cy="54312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indent="-374650" lvl="0" marL="457200">
              <a:spcBef>
                <a:spcPts val="0"/>
              </a:spcBef>
              <a:spcAft>
                <a:spcPts val="0"/>
              </a:spcAft>
              <a:buSzPts val="2300"/>
              <a:buChar char="●"/>
              <a:defRPr/>
            </a:lvl1pPr>
            <a:lvl2pPr indent="-342900" lvl="1" marL="9144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indent="-342900" lvl="2" marL="13716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64468" y="6218168"/>
            <a:ext cx="7014300" cy="8895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64468" y="654105"/>
            <a:ext cx="99630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t" bIns="116050" lIns="116050" spcFirstLastPara="1" rIns="116050" wrap="square" tIns="1160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64468" y="1693927"/>
            <a:ext cx="9963000" cy="5021400"/>
          </a:xfrm>
          <a:prstGeom prst="rect">
            <a:avLst/>
          </a:prstGeom>
          <a:noFill/>
          <a:ln>
            <a:noFill/>
          </a:ln>
        </p:spPr>
        <p:txBody>
          <a:bodyPr anchorCtr="0" anchor="t" bIns="116050" lIns="116050" spcFirstLastPara="1" rIns="116050" wrap="square" tIns="116050">
            <a:normAutofit/>
          </a:bodyPr>
          <a:lstStyle>
            <a:lvl1pPr indent="-3746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Char char="●"/>
              <a:defRPr sz="2300">
                <a:solidFill>
                  <a:schemeClr val="dk2"/>
                </a:solidFill>
              </a:defRPr>
            </a:lvl1pPr>
            <a:lvl2pPr indent="-3429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1800">
                <a:solidFill>
                  <a:schemeClr val="dk2"/>
                </a:solidFill>
              </a:defRPr>
            </a:lvl2pPr>
            <a:lvl3pPr indent="-3429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sz="1800">
                <a:solidFill>
                  <a:schemeClr val="dk2"/>
                </a:solidFill>
              </a:defRPr>
            </a:lvl3pPr>
            <a:lvl4pPr indent="-3429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4pPr>
            <a:lvl5pPr indent="-3429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1800">
                <a:solidFill>
                  <a:schemeClr val="dk2"/>
                </a:solidFill>
              </a:defRPr>
            </a:lvl5pPr>
            <a:lvl6pPr indent="-3429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sz="1800">
                <a:solidFill>
                  <a:schemeClr val="dk2"/>
                </a:solidFill>
              </a:defRPr>
            </a:lvl6pPr>
            <a:lvl7pPr indent="-3429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7pPr>
            <a:lvl8pPr indent="-3429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1800">
                <a:solidFill>
                  <a:schemeClr val="dk2"/>
                </a:solidFill>
              </a:defRPr>
            </a:lvl8pPr>
            <a:lvl9pPr indent="-3429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sz="18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 algn="r">
              <a:buNone/>
              <a:defRPr sz="1300">
                <a:solidFill>
                  <a:schemeClr val="dk2"/>
                </a:solidFill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4" name="Google Shape;54;p13"/>
          <p:cNvGraphicFramePr/>
          <p:nvPr/>
        </p:nvGraphicFramePr>
        <p:xfrm>
          <a:off x="269988" y="23814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{2B865650-3AD8-440F-8F2E-085B7E6E1D23}</a:tableStyleId>
              </a:tblPr>
              <a:tblGrid>
                <a:gridCol w="1174325"/>
                <a:gridCol w="1174325"/>
                <a:gridCol w="1174325"/>
                <a:gridCol w="1174325"/>
                <a:gridCol w="1174325"/>
                <a:gridCol w="1174325"/>
                <a:gridCol w="1174325"/>
              </a:tblGrid>
              <a:tr h="9599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rgbClr val="4C4C4C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T="126000" marB="91425" marR="91425" marL="126000">
                    <a:lnL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rgbClr val="4C4C4C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T="126000" marB="91425" marR="91425" marL="126000">
                    <a:lnL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rgbClr val="4C4C4C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T="126000" marB="91425" marR="91425" marL="126000">
                    <a:lnL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solidFill>
                            <a:srgbClr val="4C4C4C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1</a:t>
                      </a:r>
                      <a:endParaRPr sz="1200">
                        <a:solidFill>
                          <a:srgbClr val="4C4C4C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T="126000" marB="91425" marR="91425" marL="126000">
                    <a:lnL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solidFill>
                            <a:srgbClr val="4C4C4C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2</a:t>
                      </a:r>
                      <a:endParaRPr sz="1200">
                        <a:solidFill>
                          <a:srgbClr val="4C4C4C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T="126000" marB="91425" marR="91425" marL="126000">
                    <a:lnL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solidFill>
                            <a:srgbClr val="4C4C4C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3</a:t>
                      </a:r>
                      <a:endParaRPr sz="1200">
                        <a:solidFill>
                          <a:srgbClr val="4C4C4C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T="126000" marB="91425" marR="91425" marL="126000">
                    <a:lnL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solidFill>
                            <a:srgbClr val="4C4C4C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4</a:t>
                      </a:r>
                      <a:endParaRPr sz="1200">
                        <a:solidFill>
                          <a:srgbClr val="4C4C4C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T="126000" marB="91425" marR="91425" marL="126000">
                    <a:lnL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9599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solidFill>
                            <a:srgbClr val="4C4C4C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5</a:t>
                      </a:r>
                      <a:endParaRPr sz="1200">
                        <a:solidFill>
                          <a:srgbClr val="4C4C4C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T="126000" marB="91425" marR="91425" marL="126000">
                    <a:lnL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solidFill>
                            <a:srgbClr val="4C4C4C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6</a:t>
                      </a:r>
                      <a:endParaRPr sz="1200">
                        <a:solidFill>
                          <a:srgbClr val="4C4C4C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T="126000" marB="91425" marR="91425" marL="126000">
                    <a:lnL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solidFill>
                            <a:srgbClr val="4C4C4C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7</a:t>
                      </a:r>
                      <a:endParaRPr sz="1200">
                        <a:solidFill>
                          <a:srgbClr val="4C4C4C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T="126000" marB="91425" marR="91425" marL="126000">
                    <a:lnL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solidFill>
                            <a:srgbClr val="4C4C4C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8</a:t>
                      </a:r>
                      <a:endParaRPr sz="1200">
                        <a:solidFill>
                          <a:srgbClr val="4C4C4C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T="126000" marB="91425" marR="91425" marL="126000">
                    <a:lnL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solidFill>
                            <a:srgbClr val="4C4C4C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9</a:t>
                      </a:r>
                      <a:endParaRPr sz="1200">
                        <a:solidFill>
                          <a:srgbClr val="4C4C4C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T="126000" marB="91425" marR="91425" marL="126000">
                    <a:lnL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solidFill>
                            <a:srgbClr val="4C4C4C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10</a:t>
                      </a:r>
                      <a:endParaRPr sz="1200">
                        <a:solidFill>
                          <a:srgbClr val="4C4C4C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T="126000" marB="91425" marR="91425" marL="126000">
                    <a:lnL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solidFill>
                            <a:srgbClr val="4C4C4C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11</a:t>
                      </a:r>
                      <a:endParaRPr sz="1200">
                        <a:solidFill>
                          <a:srgbClr val="4C4C4C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T="126000" marB="91425" marR="91425" marL="126000">
                    <a:lnL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9599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solidFill>
                            <a:srgbClr val="4C4C4C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12</a:t>
                      </a:r>
                      <a:endParaRPr sz="1200">
                        <a:solidFill>
                          <a:srgbClr val="4C4C4C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T="126000" marB="91425" marR="91425" marL="126000">
                    <a:lnL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solidFill>
                            <a:srgbClr val="4C4C4C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13</a:t>
                      </a:r>
                      <a:endParaRPr sz="1200">
                        <a:solidFill>
                          <a:srgbClr val="4C4C4C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T="126000" marB="91425" marR="91425" marL="126000">
                    <a:lnL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solidFill>
                            <a:srgbClr val="4C4C4C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14</a:t>
                      </a:r>
                      <a:endParaRPr sz="1200">
                        <a:solidFill>
                          <a:srgbClr val="4C4C4C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T="126000" marB="91425" marR="91425" marL="126000">
                    <a:lnL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solidFill>
                            <a:srgbClr val="4C4C4C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15</a:t>
                      </a:r>
                      <a:endParaRPr sz="1200">
                        <a:solidFill>
                          <a:srgbClr val="4C4C4C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T="126000" marB="91425" marR="91425" marL="126000">
                    <a:lnL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solidFill>
                            <a:srgbClr val="4C4C4C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16</a:t>
                      </a:r>
                      <a:endParaRPr sz="1200">
                        <a:solidFill>
                          <a:srgbClr val="4C4C4C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T="126000" marB="91425" marR="91425" marL="126000">
                    <a:lnL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solidFill>
                            <a:srgbClr val="4C4C4C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17</a:t>
                      </a:r>
                      <a:endParaRPr sz="1200">
                        <a:solidFill>
                          <a:srgbClr val="4C4C4C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T="126000" marB="91425" marR="91425" marL="126000">
                    <a:lnL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solidFill>
                            <a:srgbClr val="4C4C4C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18</a:t>
                      </a:r>
                      <a:endParaRPr sz="1200">
                        <a:solidFill>
                          <a:srgbClr val="4C4C4C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T="126000" marB="91425" marR="91425" marL="126000">
                    <a:lnL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9982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solidFill>
                            <a:srgbClr val="4C4C4C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19</a:t>
                      </a:r>
                      <a:endParaRPr sz="1200">
                        <a:solidFill>
                          <a:srgbClr val="4C4C4C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T="126000" marB="91425" marR="91425" marL="126000">
                    <a:lnL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solidFill>
                            <a:srgbClr val="4C4C4C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20</a:t>
                      </a:r>
                      <a:endParaRPr sz="1200">
                        <a:solidFill>
                          <a:srgbClr val="4C4C4C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T="126000" marB="91425" marR="91425" marL="126000">
                    <a:lnL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solidFill>
                            <a:srgbClr val="4C4C4C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21</a:t>
                      </a:r>
                      <a:endParaRPr sz="1200">
                        <a:solidFill>
                          <a:srgbClr val="4C4C4C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T="126000" marB="91425" marR="91425" marL="126000">
                    <a:lnL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solidFill>
                            <a:srgbClr val="4C4C4C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22</a:t>
                      </a:r>
                      <a:endParaRPr sz="1200">
                        <a:solidFill>
                          <a:srgbClr val="4C4C4C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T="126000" marB="91425" marR="91425" marL="126000">
                    <a:lnL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solidFill>
                            <a:srgbClr val="4C4C4C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23</a:t>
                      </a:r>
                      <a:endParaRPr sz="1200">
                        <a:solidFill>
                          <a:srgbClr val="4C4C4C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T="126000" marB="91425" marR="91425" marL="126000">
                    <a:lnL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solidFill>
                            <a:srgbClr val="4C4C4C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24</a:t>
                      </a:r>
                      <a:endParaRPr sz="1200">
                        <a:solidFill>
                          <a:srgbClr val="4C4C4C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T="126000" marB="91425" marR="91425" marL="126000">
                    <a:lnL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solidFill>
                            <a:srgbClr val="4C4C4C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25</a:t>
                      </a:r>
                      <a:endParaRPr sz="1200">
                        <a:solidFill>
                          <a:srgbClr val="4C4C4C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T="126000" marB="91425" marR="91425" marL="126000">
                    <a:lnL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9599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solidFill>
                            <a:srgbClr val="4C4C4C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26</a:t>
                      </a:r>
                      <a:endParaRPr sz="1200">
                        <a:solidFill>
                          <a:srgbClr val="4C4C4C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T="126000" marB="91425" marR="91425" marL="126000">
                    <a:lnL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solidFill>
                            <a:srgbClr val="4C4C4C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27</a:t>
                      </a:r>
                      <a:endParaRPr sz="1200">
                        <a:solidFill>
                          <a:srgbClr val="4C4C4C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T="126000" marB="91425" marR="91425" marL="126000">
                    <a:lnL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solidFill>
                            <a:srgbClr val="4C4C4C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28</a:t>
                      </a:r>
                      <a:endParaRPr sz="1200">
                        <a:solidFill>
                          <a:srgbClr val="4C4C4C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T="126000" marB="91425" marR="91425" marL="126000">
                    <a:lnL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solidFill>
                            <a:srgbClr val="4C4C4C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29</a:t>
                      </a:r>
                      <a:endParaRPr sz="1200">
                        <a:solidFill>
                          <a:srgbClr val="4C4C4C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T="126000" marB="91425" marR="91425" marL="126000">
                    <a:lnL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solidFill>
                            <a:srgbClr val="4C4C4C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30</a:t>
                      </a:r>
                      <a:endParaRPr sz="1200">
                        <a:solidFill>
                          <a:srgbClr val="4C4C4C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T="126000" marB="91425" marR="91425" marL="126000">
                    <a:lnL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solidFill>
                            <a:srgbClr val="4C4C4C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31</a:t>
                      </a:r>
                      <a:endParaRPr sz="1200">
                        <a:solidFill>
                          <a:srgbClr val="4C4C4C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T="126000" marB="91425" marR="91425" marL="126000">
                    <a:lnL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rgbClr val="4C4C4C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T="126000" marB="91425" marR="91425" marL="126000">
                    <a:lnL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55" name="Google Shape;55;p13"/>
          <p:cNvSpPr txBox="1"/>
          <p:nvPr/>
        </p:nvSpPr>
        <p:spPr>
          <a:xfrm>
            <a:off x="253575" y="270709"/>
            <a:ext cx="6561900" cy="16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10700">
                <a:solidFill>
                  <a:srgbClr val="4C4C4C"/>
                </a:solidFill>
                <a:latin typeface="Mohave SemiBold"/>
                <a:ea typeface="Mohave SemiBold"/>
                <a:cs typeface="Mohave SemiBold"/>
                <a:sym typeface="Mohave SemiBold"/>
              </a:rPr>
              <a:t>J A N  •  0 1</a:t>
            </a:r>
            <a:endParaRPr sz="10700">
              <a:solidFill>
                <a:srgbClr val="4C4C4C"/>
              </a:solidFill>
              <a:latin typeface="Mohave SemiBold"/>
              <a:ea typeface="Mohave SemiBold"/>
              <a:cs typeface="Mohave SemiBold"/>
              <a:sym typeface="Mohave SemiBold"/>
            </a:endParaRPr>
          </a:p>
        </p:txBody>
      </p:sp>
      <p:sp>
        <p:nvSpPr>
          <p:cNvPr id="56" name="Google Shape;56;p13"/>
          <p:cNvSpPr txBox="1"/>
          <p:nvPr/>
        </p:nvSpPr>
        <p:spPr>
          <a:xfrm>
            <a:off x="8637825" y="324376"/>
            <a:ext cx="1787700" cy="1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1100">
                <a:solidFill>
                  <a:srgbClr val="4C4C4C"/>
                </a:solidFill>
                <a:latin typeface="Montserrat"/>
                <a:ea typeface="Montserrat"/>
                <a:cs typeface="Montserrat"/>
                <a:sym typeface="Montserrat"/>
              </a:rPr>
              <a:t>F</a:t>
            </a:r>
            <a:r>
              <a:rPr b="1" lang="uk" sz="1100">
                <a:solidFill>
                  <a:srgbClr val="4C4C4C"/>
                </a:solidFill>
                <a:latin typeface="Montserrat"/>
                <a:ea typeface="Montserrat"/>
                <a:cs typeface="Montserrat"/>
                <a:sym typeface="Montserrat"/>
              </a:rPr>
              <a:t>ebruary</a:t>
            </a:r>
            <a:endParaRPr b="1" sz="1100">
              <a:solidFill>
                <a:srgbClr val="4C4C4C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7" name="Google Shape;57;p13"/>
          <p:cNvSpPr txBox="1"/>
          <p:nvPr/>
        </p:nvSpPr>
        <p:spPr>
          <a:xfrm>
            <a:off x="270000" y="2013578"/>
            <a:ext cx="11742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Sun</a:t>
            </a:r>
            <a:endParaRPr>
              <a:solidFill>
                <a:schemeClr val="dk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58" name="Google Shape;58;p13"/>
          <p:cNvSpPr txBox="1"/>
          <p:nvPr/>
        </p:nvSpPr>
        <p:spPr>
          <a:xfrm>
            <a:off x="1444325" y="2013578"/>
            <a:ext cx="11742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Mon</a:t>
            </a:r>
            <a:endParaRPr>
              <a:solidFill>
                <a:schemeClr val="dk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59" name="Google Shape;59;p13"/>
          <p:cNvSpPr txBox="1"/>
          <p:nvPr/>
        </p:nvSpPr>
        <p:spPr>
          <a:xfrm>
            <a:off x="2618525" y="2013578"/>
            <a:ext cx="11742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Tue</a:t>
            </a:r>
            <a:endParaRPr>
              <a:solidFill>
                <a:schemeClr val="dk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60" name="Google Shape;60;p13"/>
          <p:cNvSpPr txBox="1"/>
          <p:nvPr/>
        </p:nvSpPr>
        <p:spPr>
          <a:xfrm>
            <a:off x="3793038" y="2013578"/>
            <a:ext cx="11742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Wed</a:t>
            </a:r>
            <a:endParaRPr>
              <a:solidFill>
                <a:schemeClr val="dk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61" name="Google Shape;61;p13"/>
          <p:cNvSpPr txBox="1"/>
          <p:nvPr/>
        </p:nvSpPr>
        <p:spPr>
          <a:xfrm>
            <a:off x="4967375" y="2013578"/>
            <a:ext cx="11742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Thu</a:t>
            </a:r>
            <a:endParaRPr>
              <a:solidFill>
                <a:schemeClr val="dk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62" name="Google Shape;62;p13"/>
          <p:cNvSpPr txBox="1"/>
          <p:nvPr/>
        </p:nvSpPr>
        <p:spPr>
          <a:xfrm>
            <a:off x="6141575" y="2013578"/>
            <a:ext cx="11742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Fri</a:t>
            </a:r>
            <a:endParaRPr>
              <a:solidFill>
                <a:schemeClr val="dk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63" name="Google Shape;63;p13"/>
          <p:cNvSpPr txBox="1"/>
          <p:nvPr/>
        </p:nvSpPr>
        <p:spPr>
          <a:xfrm>
            <a:off x="7316088" y="2013578"/>
            <a:ext cx="11742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Sat</a:t>
            </a:r>
            <a:endParaRPr>
              <a:solidFill>
                <a:schemeClr val="dk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cxnSp>
        <p:nvCxnSpPr>
          <p:cNvPr id="64" name="Google Shape;64;p13"/>
          <p:cNvCxnSpPr/>
          <p:nvPr/>
        </p:nvCxnSpPr>
        <p:spPr>
          <a:xfrm>
            <a:off x="8637975" y="2381400"/>
            <a:ext cx="17877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5" name="Google Shape;65;p13"/>
          <p:cNvCxnSpPr/>
          <p:nvPr/>
        </p:nvCxnSpPr>
        <p:spPr>
          <a:xfrm>
            <a:off x="8637975" y="2623303"/>
            <a:ext cx="1787700" cy="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6" name="Google Shape;66;p13"/>
          <p:cNvCxnSpPr/>
          <p:nvPr/>
        </p:nvCxnSpPr>
        <p:spPr>
          <a:xfrm>
            <a:off x="8637975" y="3341360"/>
            <a:ext cx="1787700" cy="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7" name="Google Shape;67;p13"/>
          <p:cNvCxnSpPr/>
          <p:nvPr/>
        </p:nvCxnSpPr>
        <p:spPr>
          <a:xfrm>
            <a:off x="8637975" y="2865205"/>
            <a:ext cx="1787700" cy="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8" name="Google Shape;68;p13"/>
          <p:cNvCxnSpPr/>
          <p:nvPr/>
        </p:nvCxnSpPr>
        <p:spPr>
          <a:xfrm>
            <a:off x="8637975" y="3590913"/>
            <a:ext cx="1787700" cy="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9" name="Google Shape;69;p13"/>
          <p:cNvCxnSpPr/>
          <p:nvPr/>
        </p:nvCxnSpPr>
        <p:spPr>
          <a:xfrm>
            <a:off x="8637975" y="4301295"/>
            <a:ext cx="1787700" cy="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0" name="Google Shape;70;p13"/>
          <p:cNvCxnSpPr/>
          <p:nvPr/>
        </p:nvCxnSpPr>
        <p:spPr>
          <a:xfrm>
            <a:off x="8637975" y="4074718"/>
            <a:ext cx="1787700" cy="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1" name="Google Shape;71;p13"/>
          <p:cNvCxnSpPr/>
          <p:nvPr/>
        </p:nvCxnSpPr>
        <p:spPr>
          <a:xfrm>
            <a:off x="8637975" y="4558523"/>
            <a:ext cx="1787700" cy="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2" name="Google Shape;72;p13"/>
          <p:cNvCxnSpPr/>
          <p:nvPr/>
        </p:nvCxnSpPr>
        <p:spPr>
          <a:xfrm>
            <a:off x="8637975" y="5261255"/>
            <a:ext cx="1787700" cy="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3" name="Google Shape;73;p13"/>
          <p:cNvCxnSpPr/>
          <p:nvPr/>
        </p:nvCxnSpPr>
        <p:spPr>
          <a:xfrm>
            <a:off x="8637975" y="5042328"/>
            <a:ext cx="1787700" cy="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4" name="Google Shape;74;p13"/>
          <p:cNvCxnSpPr/>
          <p:nvPr/>
        </p:nvCxnSpPr>
        <p:spPr>
          <a:xfrm>
            <a:off x="8637975" y="5526133"/>
            <a:ext cx="1787700" cy="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5" name="Google Shape;75;p13"/>
          <p:cNvCxnSpPr/>
          <p:nvPr/>
        </p:nvCxnSpPr>
        <p:spPr>
          <a:xfrm>
            <a:off x="8637975" y="6259490"/>
            <a:ext cx="1787700" cy="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6" name="Google Shape;76;p13"/>
          <p:cNvCxnSpPr/>
          <p:nvPr/>
        </p:nvCxnSpPr>
        <p:spPr>
          <a:xfrm>
            <a:off x="8637975" y="6009938"/>
            <a:ext cx="1787700" cy="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7" name="Google Shape;77;p13"/>
          <p:cNvCxnSpPr/>
          <p:nvPr/>
        </p:nvCxnSpPr>
        <p:spPr>
          <a:xfrm>
            <a:off x="8637975" y="6493743"/>
            <a:ext cx="1787700" cy="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8" name="Google Shape;78;p13"/>
          <p:cNvCxnSpPr/>
          <p:nvPr/>
        </p:nvCxnSpPr>
        <p:spPr>
          <a:xfrm>
            <a:off x="8637975" y="7219450"/>
            <a:ext cx="17877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9" name="Google Shape;79;p13"/>
          <p:cNvCxnSpPr/>
          <p:nvPr/>
        </p:nvCxnSpPr>
        <p:spPr>
          <a:xfrm>
            <a:off x="8637975" y="6977548"/>
            <a:ext cx="1787700" cy="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80" name="Google Shape;80;p13"/>
          <p:cNvSpPr txBox="1"/>
          <p:nvPr/>
        </p:nvSpPr>
        <p:spPr>
          <a:xfrm>
            <a:off x="8632500" y="2013575"/>
            <a:ext cx="17952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rgbClr val="4C4C4C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N</a:t>
            </a:r>
            <a:r>
              <a:rPr lang="uk">
                <a:solidFill>
                  <a:srgbClr val="4C4C4C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otes</a:t>
            </a:r>
            <a:endParaRPr>
              <a:solidFill>
                <a:srgbClr val="4C4C4C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graphicFrame>
        <p:nvGraphicFramePr>
          <p:cNvPr id="81" name="Google Shape;81;p13"/>
          <p:cNvGraphicFramePr/>
          <p:nvPr/>
        </p:nvGraphicFramePr>
        <p:xfrm>
          <a:off x="8637963" y="557902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{2B865650-3AD8-440F-8F2E-085B7E6E1D23}</a:tableStyleId>
              </a:tblPr>
              <a:tblGrid>
                <a:gridCol w="255375"/>
                <a:gridCol w="255375"/>
                <a:gridCol w="255375"/>
                <a:gridCol w="255375"/>
                <a:gridCol w="255375"/>
                <a:gridCol w="255375"/>
                <a:gridCol w="255375"/>
              </a:tblGrid>
              <a:tr h="1806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800"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S</a:t>
                      </a:r>
                      <a:endParaRPr sz="800">
                        <a:latin typeface="Montserrat SemiBold"/>
                        <a:ea typeface="Montserrat SemiBold"/>
                        <a:cs typeface="Montserrat SemiBold"/>
                        <a:sym typeface="Montserrat SemiBold"/>
                      </a:endParaRPr>
                    </a:p>
                  </a:txBody>
                  <a:tcPr marT="25200" marB="25200" marR="25200" marL="252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C4C4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800"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M</a:t>
                      </a:r>
                      <a:endParaRPr sz="800">
                        <a:latin typeface="Montserrat SemiBold"/>
                        <a:ea typeface="Montserrat SemiBold"/>
                        <a:cs typeface="Montserrat SemiBold"/>
                        <a:sym typeface="Montserrat SemiBold"/>
                      </a:endParaRPr>
                    </a:p>
                  </a:txBody>
                  <a:tcPr marT="25200" marB="25200" marR="25200" marL="252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C4C4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800"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T</a:t>
                      </a:r>
                      <a:endParaRPr sz="800">
                        <a:latin typeface="Montserrat SemiBold"/>
                        <a:ea typeface="Montserrat SemiBold"/>
                        <a:cs typeface="Montserrat SemiBold"/>
                        <a:sym typeface="Montserrat SemiBold"/>
                      </a:endParaRPr>
                    </a:p>
                  </a:txBody>
                  <a:tcPr marT="25200" marB="25200" marR="25200" marL="252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C4C4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800"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W</a:t>
                      </a:r>
                      <a:endParaRPr sz="800">
                        <a:latin typeface="Montserrat SemiBold"/>
                        <a:ea typeface="Montserrat SemiBold"/>
                        <a:cs typeface="Montserrat SemiBold"/>
                        <a:sym typeface="Montserrat SemiBold"/>
                      </a:endParaRPr>
                    </a:p>
                  </a:txBody>
                  <a:tcPr marT="25200" marB="25200" marR="25200" marL="252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C4C4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800"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T</a:t>
                      </a:r>
                      <a:endParaRPr sz="800">
                        <a:latin typeface="Montserrat SemiBold"/>
                        <a:ea typeface="Montserrat SemiBold"/>
                        <a:cs typeface="Montserrat SemiBold"/>
                        <a:sym typeface="Montserrat SemiBold"/>
                      </a:endParaRPr>
                    </a:p>
                  </a:txBody>
                  <a:tcPr marT="25200" marB="25200" marR="25200" marL="252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C4C4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800"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F</a:t>
                      </a:r>
                      <a:endParaRPr sz="800">
                        <a:latin typeface="Montserrat SemiBold"/>
                        <a:ea typeface="Montserrat SemiBold"/>
                        <a:cs typeface="Montserrat SemiBold"/>
                        <a:sym typeface="Montserrat SemiBold"/>
                      </a:endParaRPr>
                    </a:p>
                  </a:txBody>
                  <a:tcPr marT="25200" marB="25200" marR="25200" marL="252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C4C4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800"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S</a:t>
                      </a:r>
                      <a:endParaRPr sz="800">
                        <a:latin typeface="Montserrat SemiBold"/>
                        <a:ea typeface="Montserrat SemiBold"/>
                        <a:cs typeface="Montserrat SemiBold"/>
                        <a:sym typeface="Montserrat SemiBold"/>
                      </a:endParaRPr>
                    </a:p>
                  </a:txBody>
                  <a:tcPr marT="25200" marB="25200" marR="25200" marL="252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C4C4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806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25200" marB="25200" marR="25200" marL="252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25200" marB="25200" marR="25200" marL="252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25200" marB="25200" marR="25200" marL="252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25200" marB="25200" marR="25200" marL="252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25200" marB="25200" marR="25200" marL="252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25200" marB="25200" marR="25200" marL="252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</a:t>
                      </a:r>
                      <a:endParaRPr sz="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25200" marB="25200" marR="25200" marL="252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806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</a:t>
                      </a:r>
                      <a:endParaRPr sz="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25200" marB="25200" marR="25200" marL="252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</a:t>
                      </a:r>
                      <a:endParaRPr sz="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25200" marB="25200" marR="25200" marL="252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</a:t>
                      </a:r>
                      <a:endParaRPr sz="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25200" marB="25200" marR="25200" marL="252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5</a:t>
                      </a:r>
                      <a:endParaRPr sz="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25200" marB="25200" marR="25200" marL="252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6</a:t>
                      </a:r>
                      <a:endParaRPr sz="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25200" marB="25200" marR="25200" marL="252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7</a:t>
                      </a:r>
                      <a:endParaRPr sz="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25200" marB="25200" marR="25200" marL="252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8</a:t>
                      </a:r>
                      <a:endParaRPr sz="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25200" marB="25200" marR="25200" marL="252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806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9</a:t>
                      </a:r>
                      <a:endParaRPr sz="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25200" marB="25200" marR="25200" marL="252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10</a:t>
                      </a:r>
                      <a:endParaRPr sz="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25200" marB="25200" marR="25200" marL="252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11</a:t>
                      </a:r>
                      <a:endParaRPr sz="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25200" marB="25200" marR="25200" marL="252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12</a:t>
                      </a:r>
                      <a:endParaRPr sz="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25200" marB="25200" marR="25200" marL="252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13</a:t>
                      </a:r>
                      <a:endParaRPr sz="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25200" marB="25200" marR="25200" marL="252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14</a:t>
                      </a:r>
                      <a:endParaRPr sz="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25200" marB="25200" marR="25200" marL="252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15</a:t>
                      </a:r>
                      <a:endParaRPr sz="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25200" marB="25200" marR="25200" marL="252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806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16</a:t>
                      </a:r>
                      <a:endParaRPr sz="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25200" marB="25200" marR="25200" marL="252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17</a:t>
                      </a:r>
                      <a:endParaRPr sz="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25200" marB="25200" marR="25200" marL="252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18</a:t>
                      </a:r>
                      <a:endParaRPr sz="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25200" marB="25200" marR="25200" marL="252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19</a:t>
                      </a:r>
                      <a:endParaRPr sz="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25200" marB="25200" marR="25200" marL="252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20</a:t>
                      </a:r>
                      <a:endParaRPr sz="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25200" marB="25200" marR="25200" marL="252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21</a:t>
                      </a:r>
                      <a:endParaRPr sz="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25200" marB="25200" marR="25200" marL="252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22</a:t>
                      </a:r>
                      <a:endParaRPr sz="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25200" marB="25200" marR="25200" marL="252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806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23</a:t>
                      </a:r>
                      <a:endParaRPr sz="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25200" marB="25200" marR="25200" marL="252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24</a:t>
                      </a:r>
                      <a:endParaRPr sz="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25200" marB="25200" marR="25200" marL="252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25</a:t>
                      </a:r>
                      <a:endParaRPr sz="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25200" marB="25200" marR="25200" marL="252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26</a:t>
                      </a:r>
                      <a:endParaRPr sz="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25200" marB="25200" marR="25200" marL="252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27</a:t>
                      </a:r>
                      <a:endParaRPr sz="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25200" marB="25200" marR="25200" marL="252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28</a:t>
                      </a:r>
                      <a:endParaRPr sz="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25200" marB="25200" marR="25200" marL="252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25200" marB="25200" marR="25200" marL="252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cxnSp>
        <p:nvCxnSpPr>
          <p:cNvPr id="82" name="Google Shape;82;p13"/>
          <p:cNvCxnSpPr/>
          <p:nvPr/>
        </p:nvCxnSpPr>
        <p:spPr>
          <a:xfrm>
            <a:off x="8637975" y="3832815"/>
            <a:ext cx="1787700" cy="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83" name="Google Shape;83;p13"/>
          <p:cNvCxnSpPr/>
          <p:nvPr/>
        </p:nvCxnSpPr>
        <p:spPr>
          <a:xfrm>
            <a:off x="8637975" y="3107108"/>
            <a:ext cx="1787700" cy="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84" name="Google Shape;84;p13"/>
          <p:cNvCxnSpPr/>
          <p:nvPr/>
        </p:nvCxnSpPr>
        <p:spPr>
          <a:xfrm>
            <a:off x="8637975" y="4800425"/>
            <a:ext cx="1787700" cy="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85" name="Google Shape;85;p13"/>
          <p:cNvCxnSpPr/>
          <p:nvPr/>
        </p:nvCxnSpPr>
        <p:spPr>
          <a:xfrm>
            <a:off x="8637975" y="5768035"/>
            <a:ext cx="1787700" cy="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86" name="Google Shape;86;p13"/>
          <p:cNvCxnSpPr/>
          <p:nvPr/>
        </p:nvCxnSpPr>
        <p:spPr>
          <a:xfrm>
            <a:off x="8637975" y="6735645"/>
            <a:ext cx="1787700" cy="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87" name="Google Shape;387;p22"/>
          <p:cNvCxnSpPr/>
          <p:nvPr/>
        </p:nvCxnSpPr>
        <p:spPr>
          <a:xfrm>
            <a:off x="8637975" y="2381400"/>
            <a:ext cx="17877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88" name="Google Shape;388;p22"/>
          <p:cNvCxnSpPr/>
          <p:nvPr/>
        </p:nvCxnSpPr>
        <p:spPr>
          <a:xfrm>
            <a:off x="8637975" y="2623303"/>
            <a:ext cx="1787700" cy="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89" name="Google Shape;389;p22"/>
          <p:cNvCxnSpPr/>
          <p:nvPr/>
        </p:nvCxnSpPr>
        <p:spPr>
          <a:xfrm>
            <a:off x="8637975" y="3341360"/>
            <a:ext cx="1787700" cy="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90" name="Google Shape;390;p22"/>
          <p:cNvCxnSpPr/>
          <p:nvPr/>
        </p:nvCxnSpPr>
        <p:spPr>
          <a:xfrm>
            <a:off x="8637975" y="2865205"/>
            <a:ext cx="1787700" cy="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91" name="Google Shape;391;p22"/>
          <p:cNvCxnSpPr/>
          <p:nvPr/>
        </p:nvCxnSpPr>
        <p:spPr>
          <a:xfrm>
            <a:off x="8637975" y="3590913"/>
            <a:ext cx="1787700" cy="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92" name="Google Shape;392;p22"/>
          <p:cNvCxnSpPr/>
          <p:nvPr/>
        </p:nvCxnSpPr>
        <p:spPr>
          <a:xfrm>
            <a:off x="8637975" y="4301295"/>
            <a:ext cx="1787700" cy="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93" name="Google Shape;393;p22"/>
          <p:cNvCxnSpPr/>
          <p:nvPr/>
        </p:nvCxnSpPr>
        <p:spPr>
          <a:xfrm>
            <a:off x="8637975" y="4074718"/>
            <a:ext cx="1787700" cy="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94" name="Google Shape;394;p22"/>
          <p:cNvCxnSpPr/>
          <p:nvPr/>
        </p:nvCxnSpPr>
        <p:spPr>
          <a:xfrm>
            <a:off x="8637975" y="4558523"/>
            <a:ext cx="1787700" cy="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95" name="Google Shape;395;p22"/>
          <p:cNvCxnSpPr/>
          <p:nvPr/>
        </p:nvCxnSpPr>
        <p:spPr>
          <a:xfrm>
            <a:off x="8637975" y="5261255"/>
            <a:ext cx="1787700" cy="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96" name="Google Shape;396;p22"/>
          <p:cNvCxnSpPr/>
          <p:nvPr/>
        </p:nvCxnSpPr>
        <p:spPr>
          <a:xfrm>
            <a:off x="8637975" y="5042328"/>
            <a:ext cx="1787700" cy="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97" name="Google Shape;397;p22"/>
          <p:cNvCxnSpPr/>
          <p:nvPr/>
        </p:nvCxnSpPr>
        <p:spPr>
          <a:xfrm>
            <a:off x="8637975" y="5526133"/>
            <a:ext cx="1787700" cy="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98" name="Google Shape;398;p22"/>
          <p:cNvCxnSpPr/>
          <p:nvPr/>
        </p:nvCxnSpPr>
        <p:spPr>
          <a:xfrm>
            <a:off x="8637975" y="6259490"/>
            <a:ext cx="1787700" cy="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99" name="Google Shape;399;p22"/>
          <p:cNvCxnSpPr/>
          <p:nvPr/>
        </p:nvCxnSpPr>
        <p:spPr>
          <a:xfrm>
            <a:off x="8637975" y="6009938"/>
            <a:ext cx="1787700" cy="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00" name="Google Shape;400;p22"/>
          <p:cNvCxnSpPr/>
          <p:nvPr/>
        </p:nvCxnSpPr>
        <p:spPr>
          <a:xfrm>
            <a:off x="8637975" y="6493743"/>
            <a:ext cx="1787700" cy="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01" name="Google Shape;401;p22"/>
          <p:cNvCxnSpPr/>
          <p:nvPr/>
        </p:nvCxnSpPr>
        <p:spPr>
          <a:xfrm>
            <a:off x="8637975" y="7219450"/>
            <a:ext cx="17877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02" name="Google Shape;402;p22"/>
          <p:cNvCxnSpPr/>
          <p:nvPr/>
        </p:nvCxnSpPr>
        <p:spPr>
          <a:xfrm>
            <a:off x="8637975" y="6977548"/>
            <a:ext cx="1787700" cy="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03" name="Google Shape;403;p22"/>
          <p:cNvSpPr txBox="1"/>
          <p:nvPr/>
        </p:nvSpPr>
        <p:spPr>
          <a:xfrm>
            <a:off x="8632500" y="2013575"/>
            <a:ext cx="17952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rgbClr val="4C4C4C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Notes</a:t>
            </a:r>
            <a:endParaRPr>
              <a:solidFill>
                <a:srgbClr val="4C4C4C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cxnSp>
        <p:nvCxnSpPr>
          <p:cNvPr id="404" name="Google Shape;404;p22"/>
          <p:cNvCxnSpPr/>
          <p:nvPr/>
        </p:nvCxnSpPr>
        <p:spPr>
          <a:xfrm>
            <a:off x="8637975" y="3832815"/>
            <a:ext cx="1787700" cy="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05" name="Google Shape;405;p22"/>
          <p:cNvCxnSpPr/>
          <p:nvPr/>
        </p:nvCxnSpPr>
        <p:spPr>
          <a:xfrm>
            <a:off x="8637975" y="3107108"/>
            <a:ext cx="1787700" cy="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06" name="Google Shape;406;p22"/>
          <p:cNvCxnSpPr/>
          <p:nvPr/>
        </p:nvCxnSpPr>
        <p:spPr>
          <a:xfrm>
            <a:off x="8637975" y="4800425"/>
            <a:ext cx="1787700" cy="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07" name="Google Shape;407;p22"/>
          <p:cNvCxnSpPr/>
          <p:nvPr/>
        </p:nvCxnSpPr>
        <p:spPr>
          <a:xfrm>
            <a:off x="8637975" y="5768035"/>
            <a:ext cx="1787700" cy="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08" name="Google Shape;408;p22"/>
          <p:cNvCxnSpPr/>
          <p:nvPr/>
        </p:nvCxnSpPr>
        <p:spPr>
          <a:xfrm>
            <a:off x="8637975" y="6735645"/>
            <a:ext cx="1787700" cy="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09" name="Google Shape;409;p22"/>
          <p:cNvSpPr txBox="1"/>
          <p:nvPr/>
        </p:nvSpPr>
        <p:spPr>
          <a:xfrm>
            <a:off x="253575" y="270700"/>
            <a:ext cx="8220300" cy="16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10700">
                <a:solidFill>
                  <a:srgbClr val="4C4C4C"/>
                </a:solidFill>
                <a:latin typeface="Mohave SemiBold"/>
                <a:ea typeface="Mohave SemiBold"/>
                <a:cs typeface="Mohave SemiBold"/>
                <a:sym typeface="Mohave SemiBold"/>
              </a:rPr>
              <a:t>O C T  •  1 0</a:t>
            </a:r>
            <a:endParaRPr sz="10700">
              <a:solidFill>
                <a:srgbClr val="4C4C4C"/>
              </a:solidFill>
              <a:latin typeface="Mohave SemiBold"/>
              <a:ea typeface="Mohave SemiBold"/>
              <a:cs typeface="Mohave SemiBold"/>
              <a:sym typeface="Mohave SemiBold"/>
            </a:endParaRPr>
          </a:p>
        </p:txBody>
      </p:sp>
      <p:sp>
        <p:nvSpPr>
          <p:cNvPr id="410" name="Google Shape;410;p22"/>
          <p:cNvSpPr txBox="1"/>
          <p:nvPr/>
        </p:nvSpPr>
        <p:spPr>
          <a:xfrm>
            <a:off x="8637825" y="324376"/>
            <a:ext cx="1787700" cy="1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1100">
                <a:solidFill>
                  <a:srgbClr val="4C4C4C"/>
                </a:solidFill>
                <a:latin typeface="Montserrat"/>
                <a:ea typeface="Montserrat"/>
                <a:cs typeface="Montserrat"/>
                <a:sym typeface="Montserrat"/>
              </a:rPr>
              <a:t>November</a:t>
            </a:r>
            <a:endParaRPr b="1" sz="1100">
              <a:solidFill>
                <a:srgbClr val="4C4C4C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aphicFrame>
        <p:nvGraphicFramePr>
          <p:cNvPr id="411" name="Google Shape;411;p22"/>
          <p:cNvGraphicFramePr/>
          <p:nvPr/>
        </p:nvGraphicFramePr>
        <p:xfrm>
          <a:off x="8637963" y="557902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{2B865650-3AD8-440F-8F2E-085B7E6E1D23}</a:tableStyleId>
              </a:tblPr>
              <a:tblGrid>
                <a:gridCol w="255375"/>
                <a:gridCol w="255375"/>
                <a:gridCol w="255375"/>
                <a:gridCol w="255375"/>
                <a:gridCol w="255375"/>
                <a:gridCol w="255375"/>
                <a:gridCol w="255375"/>
              </a:tblGrid>
              <a:tr h="1806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800"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S</a:t>
                      </a:r>
                      <a:endParaRPr sz="800">
                        <a:latin typeface="Montserrat SemiBold"/>
                        <a:ea typeface="Montserrat SemiBold"/>
                        <a:cs typeface="Montserrat SemiBold"/>
                        <a:sym typeface="Montserrat SemiBold"/>
                      </a:endParaRPr>
                    </a:p>
                  </a:txBody>
                  <a:tcPr marT="25200" marB="25200" marR="25200" marL="252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C4C4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800"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M</a:t>
                      </a:r>
                      <a:endParaRPr sz="800">
                        <a:latin typeface="Montserrat SemiBold"/>
                        <a:ea typeface="Montserrat SemiBold"/>
                        <a:cs typeface="Montserrat SemiBold"/>
                        <a:sym typeface="Montserrat SemiBold"/>
                      </a:endParaRPr>
                    </a:p>
                  </a:txBody>
                  <a:tcPr marT="25200" marB="25200" marR="25200" marL="252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C4C4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800"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T</a:t>
                      </a:r>
                      <a:endParaRPr sz="800">
                        <a:latin typeface="Montserrat SemiBold"/>
                        <a:ea typeface="Montserrat SemiBold"/>
                        <a:cs typeface="Montserrat SemiBold"/>
                        <a:sym typeface="Montserrat SemiBold"/>
                      </a:endParaRPr>
                    </a:p>
                  </a:txBody>
                  <a:tcPr marT="25200" marB="25200" marR="25200" marL="252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C4C4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800"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W</a:t>
                      </a:r>
                      <a:endParaRPr sz="800">
                        <a:latin typeface="Montserrat SemiBold"/>
                        <a:ea typeface="Montserrat SemiBold"/>
                        <a:cs typeface="Montserrat SemiBold"/>
                        <a:sym typeface="Montserrat SemiBold"/>
                      </a:endParaRPr>
                    </a:p>
                  </a:txBody>
                  <a:tcPr marT="25200" marB="25200" marR="25200" marL="252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C4C4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800"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T</a:t>
                      </a:r>
                      <a:endParaRPr sz="800">
                        <a:latin typeface="Montserrat SemiBold"/>
                        <a:ea typeface="Montserrat SemiBold"/>
                        <a:cs typeface="Montserrat SemiBold"/>
                        <a:sym typeface="Montserrat SemiBold"/>
                      </a:endParaRPr>
                    </a:p>
                  </a:txBody>
                  <a:tcPr marT="25200" marB="25200" marR="25200" marL="252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C4C4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800"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F</a:t>
                      </a:r>
                      <a:endParaRPr sz="800">
                        <a:latin typeface="Montserrat SemiBold"/>
                        <a:ea typeface="Montserrat SemiBold"/>
                        <a:cs typeface="Montserrat SemiBold"/>
                        <a:sym typeface="Montserrat SemiBold"/>
                      </a:endParaRPr>
                    </a:p>
                  </a:txBody>
                  <a:tcPr marT="25200" marB="25200" marR="25200" marL="252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C4C4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800"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S</a:t>
                      </a:r>
                      <a:endParaRPr sz="800">
                        <a:latin typeface="Montserrat SemiBold"/>
                        <a:ea typeface="Montserrat SemiBold"/>
                        <a:cs typeface="Montserrat SemiBold"/>
                        <a:sym typeface="Montserrat SemiBold"/>
                      </a:endParaRPr>
                    </a:p>
                  </a:txBody>
                  <a:tcPr marT="25200" marB="25200" marR="25200" marL="252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C4C4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806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25200" marB="25200" marR="25200" marL="252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25200" marB="25200" marR="25200" marL="252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25200" marB="25200" marR="25200" marL="252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25200" marB="25200" marR="25200" marL="252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25200" marB="25200" marR="25200" marL="252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25200" marB="25200" marR="25200" marL="252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</a:t>
                      </a:r>
                      <a:endParaRPr sz="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25200" marB="25200" marR="25200" marL="252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806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</a:t>
                      </a:r>
                      <a:endParaRPr sz="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25200" marB="25200" marR="25200" marL="252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</a:t>
                      </a:r>
                      <a:endParaRPr sz="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25200" marB="25200" marR="25200" marL="252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</a:t>
                      </a:r>
                      <a:endParaRPr sz="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25200" marB="25200" marR="25200" marL="252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5</a:t>
                      </a:r>
                      <a:endParaRPr sz="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25200" marB="25200" marR="25200" marL="252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6</a:t>
                      </a:r>
                      <a:endParaRPr sz="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25200" marB="25200" marR="25200" marL="252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7</a:t>
                      </a:r>
                      <a:endParaRPr sz="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25200" marB="25200" marR="25200" marL="252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8</a:t>
                      </a:r>
                      <a:endParaRPr sz="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25200" marB="25200" marR="25200" marL="252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806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9</a:t>
                      </a:r>
                      <a:endParaRPr sz="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25200" marB="25200" marR="25200" marL="252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10</a:t>
                      </a:r>
                      <a:endParaRPr sz="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25200" marB="25200" marR="25200" marL="252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11</a:t>
                      </a:r>
                      <a:endParaRPr sz="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25200" marB="25200" marR="25200" marL="252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12</a:t>
                      </a:r>
                      <a:endParaRPr sz="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25200" marB="25200" marR="25200" marL="252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13</a:t>
                      </a:r>
                      <a:endParaRPr sz="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25200" marB="25200" marR="25200" marL="252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14</a:t>
                      </a:r>
                      <a:endParaRPr sz="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25200" marB="25200" marR="25200" marL="252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15</a:t>
                      </a:r>
                      <a:endParaRPr sz="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25200" marB="25200" marR="25200" marL="252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806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16</a:t>
                      </a:r>
                      <a:endParaRPr sz="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25200" marB="25200" marR="25200" marL="252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17</a:t>
                      </a:r>
                      <a:endParaRPr sz="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25200" marB="25200" marR="25200" marL="252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18</a:t>
                      </a:r>
                      <a:endParaRPr sz="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25200" marB="25200" marR="25200" marL="252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19</a:t>
                      </a:r>
                      <a:endParaRPr sz="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25200" marB="25200" marR="25200" marL="252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20</a:t>
                      </a:r>
                      <a:endParaRPr sz="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25200" marB="25200" marR="25200" marL="252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21</a:t>
                      </a:r>
                      <a:endParaRPr sz="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25200" marB="25200" marR="25200" marL="252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22</a:t>
                      </a:r>
                      <a:endParaRPr sz="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25200" marB="25200" marR="25200" marL="252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806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23</a:t>
                      </a:r>
                      <a:endParaRPr sz="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25200" marB="25200" marR="25200" marL="252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24</a:t>
                      </a:r>
                      <a:endParaRPr sz="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25200" marB="25200" marR="25200" marL="252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25</a:t>
                      </a:r>
                      <a:endParaRPr sz="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25200" marB="25200" marR="25200" marL="252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26</a:t>
                      </a:r>
                      <a:endParaRPr sz="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25200" marB="25200" marR="25200" marL="252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27</a:t>
                      </a:r>
                      <a:endParaRPr sz="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25200" marB="25200" marR="25200" marL="252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28</a:t>
                      </a:r>
                      <a:endParaRPr sz="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25200" marB="25200" marR="25200" marL="252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29</a:t>
                      </a:r>
                      <a:endParaRPr sz="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25200" marB="25200" marR="25200" marL="252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806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30</a:t>
                      </a:r>
                      <a:endParaRPr sz="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25200" marB="25200" marR="25200" marL="252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25200" marB="25200" marR="25200" marL="252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25200" marB="25200" marR="25200" marL="252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25200" marB="25200" marR="25200" marL="252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25200" marB="25200" marR="25200" marL="252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25200" marB="25200" marR="25200" marL="252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25200" marB="25200" marR="25200" marL="252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412" name="Google Shape;412;p22"/>
          <p:cNvGraphicFramePr/>
          <p:nvPr/>
        </p:nvGraphicFramePr>
        <p:xfrm>
          <a:off x="269988" y="23814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{2B865650-3AD8-440F-8F2E-085B7E6E1D23}</a:tableStyleId>
              </a:tblPr>
              <a:tblGrid>
                <a:gridCol w="1174325"/>
                <a:gridCol w="1174325"/>
                <a:gridCol w="1174325"/>
                <a:gridCol w="1174325"/>
                <a:gridCol w="1174325"/>
                <a:gridCol w="1174325"/>
                <a:gridCol w="1174325"/>
              </a:tblGrid>
              <a:tr h="9599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rgbClr val="4C4C4C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T="126000" marB="91425" marR="91425" marL="126000">
                    <a:lnL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rgbClr val="4C4C4C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T="126000" marB="91425" marR="91425" marL="126000">
                    <a:lnL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rgbClr val="4C4C4C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T="126000" marB="91425" marR="91425" marL="126000">
                    <a:lnL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solidFill>
                            <a:srgbClr val="4C4C4C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1</a:t>
                      </a:r>
                      <a:endParaRPr sz="1200">
                        <a:solidFill>
                          <a:srgbClr val="4C4C4C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T="126000" marB="91425" marR="91425" marL="126000">
                    <a:lnL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solidFill>
                            <a:srgbClr val="4C4C4C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2</a:t>
                      </a:r>
                      <a:endParaRPr sz="1200">
                        <a:solidFill>
                          <a:srgbClr val="4C4C4C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T="126000" marB="91425" marR="91425" marL="126000">
                    <a:lnL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solidFill>
                            <a:srgbClr val="4C4C4C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3</a:t>
                      </a:r>
                      <a:endParaRPr sz="1200">
                        <a:solidFill>
                          <a:srgbClr val="4C4C4C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T="126000" marB="91425" marR="91425" marL="126000">
                    <a:lnL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solidFill>
                            <a:srgbClr val="4C4C4C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4</a:t>
                      </a:r>
                      <a:endParaRPr sz="1200">
                        <a:solidFill>
                          <a:srgbClr val="4C4C4C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T="126000" marB="91425" marR="91425" marL="126000">
                    <a:lnL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9599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solidFill>
                            <a:srgbClr val="4C4C4C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5</a:t>
                      </a:r>
                      <a:endParaRPr sz="1200">
                        <a:solidFill>
                          <a:srgbClr val="4C4C4C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T="126000" marB="91425" marR="91425" marL="126000">
                    <a:lnL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solidFill>
                            <a:srgbClr val="4C4C4C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6</a:t>
                      </a:r>
                      <a:endParaRPr sz="1200">
                        <a:solidFill>
                          <a:srgbClr val="4C4C4C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T="126000" marB="91425" marR="91425" marL="126000">
                    <a:lnL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solidFill>
                            <a:srgbClr val="4C4C4C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7</a:t>
                      </a:r>
                      <a:endParaRPr sz="1200">
                        <a:solidFill>
                          <a:srgbClr val="4C4C4C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T="126000" marB="91425" marR="91425" marL="126000">
                    <a:lnL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solidFill>
                            <a:srgbClr val="4C4C4C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8</a:t>
                      </a:r>
                      <a:endParaRPr sz="1200">
                        <a:solidFill>
                          <a:srgbClr val="4C4C4C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T="126000" marB="91425" marR="91425" marL="126000">
                    <a:lnL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solidFill>
                            <a:srgbClr val="4C4C4C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9</a:t>
                      </a:r>
                      <a:endParaRPr sz="1200">
                        <a:solidFill>
                          <a:srgbClr val="4C4C4C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T="126000" marB="91425" marR="91425" marL="126000">
                    <a:lnL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solidFill>
                            <a:srgbClr val="4C4C4C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10</a:t>
                      </a:r>
                      <a:endParaRPr sz="1200">
                        <a:solidFill>
                          <a:srgbClr val="4C4C4C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T="126000" marB="91425" marR="91425" marL="126000">
                    <a:lnL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solidFill>
                            <a:srgbClr val="4C4C4C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11</a:t>
                      </a:r>
                      <a:endParaRPr sz="1200">
                        <a:solidFill>
                          <a:srgbClr val="4C4C4C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T="126000" marB="91425" marR="91425" marL="126000">
                    <a:lnL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9599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solidFill>
                            <a:srgbClr val="4C4C4C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12</a:t>
                      </a:r>
                      <a:endParaRPr sz="1200">
                        <a:solidFill>
                          <a:srgbClr val="4C4C4C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T="126000" marB="91425" marR="91425" marL="126000">
                    <a:lnL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solidFill>
                            <a:srgbClr val="4C4C4C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13</a:t>
                      </a:r>
                      <a:endParaRPr sz="1200">
                        <a:solidFill>
                          <a:srgbClr val="4C4C4C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T="126000" marB="91425" marR="91425" marL="126000">
                    <a:lnL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solidFill>
                            <a:srgbClr val="4C4C4C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14</a:t>
                      </a:r>
                      <a:endParaRPr sz="1200">
                        <a:solidFill>
                          <a:srgbClr val="4C4C4C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T="126000" marB="91425" marR="91425" marL="126000">
                    <a:lnL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solidFill>
                            <a:srgbClr val="4C4C4C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15</a:t>
                      </a:r>
                      <a:endParaRPr sz="1200">
                        <a:solidFill>
                          <a:srgbClr val="4C4C4C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T="126000" marB="91425" marR="91425" marL="126000">
                    <a:lnL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solidFill>
                            <a:srgbClr val="4C4C4C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16</a:t>
                      </a:r>
                      <a:endParaRPr sz="1200">
                        <a:solidFill>
                          <a:srgbClr val="4C4C4C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T="126000" marB="91425" marR="91425" marL="126000">
                    <a:lnL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solidFill>
                            <a:srgbClr val="4C4C4C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17</a:t>
                      </a:r>
                      <a:endParaRPr sz="1200">
                        <a:solidFill>
                          <a:srgbClr val="4C4C4C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T="126000" marB="91425" marR="91425" marL="126000">
                    <a:lnL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solidFill>
                            <a:srgbClr val="4C4C4C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18</a:t>
                      </a:r>
                      <a:endParaRPr sz="1200">
                        <a:solidFill>
                          <a:srgbClr val="4C4C4C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T="126000" marB="91425" marR="91425" marL="126000">
                    <a:lnL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9982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solidFill>
                            <a:srgbClr val="4C4C4C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19</a:t>
                      </a:r>
                      <a:endParaRPr sz="1200">
                        <a:solidFill>
                          <a:srgbClr val="4C4C4C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T="126000" marB="91425" marR="91425" marL="126000">
                    <a:lnL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solidFill>
                            <a:srgbClr val="4C4C4C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20</a:t>
                      </a:r>
                      <a:endParaRPr sz="1200">
                        <a:solidFill>
                          <a:srgbClr val="4C4C4C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T="126000" marB="91425" marR="91425" marL="126000">
                    <a:lnL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solidFill>
                            <a:srgbClr val="4C4C4C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21</a:t>
                      </a:r>
                      <a:endParaRPr sz="1200">
                        <a:solidFill>
                          <a:srgbClr val="4C4C4C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T="126000" marB="91425" marR="91425" marL="126000">
                    <a:lnL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solidFill>
                            <a:srgbClr val="4C4C4C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22</a:t>
                      </a:r>
                      <a:endParaRPr sz="1200">
                        <a:solidFill>
                          <a:srgbClr val="4C4C4C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T="126000" marB="91425" marR="91425" marL="126000">
                    <a:lnL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solidFill>
                            <a:srgbClr val="4C4C4C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23</a:t>
                      </a:r>
                      <a:endParaRPr sz="1200">
                        <a:solidFill>
                          <a:srgbClr val="4C4C4C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T="126000" marB="91425" marR="91425" marL="126000">
                    <a:lnL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solidFill>
                            <a:srgbClr val="4C4C4C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24</a:t>
                      </a:r>
                      <a:endParaRPr sz="1200">
                        <a:solidFill>
                          <a:srgbClr val="4C4C4C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T="126000" marB="91425" marR="91425" marL="126000">
                    <a:lnL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solidFill>
                            <a:srgbClr val="4C4C4C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25</a:t>
                      </a:r>
                      <a:endParaRPr sz="1200">
                        <a:solidFill>
                          <a:srgbClr val="4C4C4C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T="126000" marB="91425" marR="91425" marL="126000">
                    <a:lnL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9599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solidFill>
                            <a:srgbClr val="4C4C4C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26</a:t>
                      </a:r>
                      <a:endParaRPr sz="1200">
                        <a:solidFill>
                          <a:srgbClr val="4C4C4C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T="126000" marB="91425" marR="91425" marL="126000">
                    <a:lnL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solidFill>
                            <a:srgbClr val="4C4C4C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27</a:t>
                      </a:r>
                      <a:endParaRPr sz="1200">
                        <a:solidFill>
                          <a:srgbClr val="4C4C4C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T="126000" marB="91425" marR="91425" marL="126000">
                    <a:lnL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solidFill>
                            <a:srgbClr val="4C4C4C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28</a:t>
                      </a:r>
                      <a:endParaRPr sz="1200">
                        <a:solidFill>
                          <a:srgbClr val="4C4C4C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T="126000" marB="91425" marR="91425" marL="126000">
                    <a:lnL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solidFill>
                            <a:srgbClr val="4C4C4C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29</a:t>
                      </a:r>
                      <a:endParaRPr sz="1200">
                        <a:solidFill>
                          <a:srgbClr val="4C4C4C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T="126000" marB="91425" marR="91425" marL="126000">
                    <a:lnL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solidFill>
                            <a:srgbClr val="4C4C4C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30</a:t>
                      </a:r>
                      <a:endParaRPr sz="1200">
                        <a:solidFill>
                          <a:srgbClr val="4C4C4C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T="126000" marB="91425" marR="91425" marL="126000">
                    <a:lnL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solidFill>
                            <a:srgbClr val="4C4C4C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31</a:t>
                      </a:r>
                      <a:endParaRPr sz="1200">
                        <a:solidFill>
                          <a:srgbClr val="4C4C4C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T="126000" marB="91425" marR="91425" marL="126000">
                    <a:lnL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rgbClr val="4C4C4C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T="126000" marB="91425" marR="91425" marL="126000">
                    <a:lnL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413" name="Google Shape;413;p22"/>
          <p:cNvSpPr txBox="1"/>
          <p:nvPr/>
        </p:nvSpPr>
        <p:spPr>
          <a:xfrm>
            <a:off x="270000" y="2013578"/>
            <a:ext cx="11742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Sun</a:t>
            </a:r>
            <a:endParaRPr>
              <a:solidFill>
                <a:schemeClr val="dk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414" name="Google Shape;414;p22"/>
          <p:cNvSpPr txBox="1"/>
          <p:nvPr/>
        </p:nvSpPr>
        <p:spPr>
          <a:xfrm>
            <a:off x="1444325" y="2013578"/>
            <a:ext cx="11742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Mon</a:t>
            </a:r>
            <a:endParaRPr>
              <a:solidFill>
                <a:schemeClr val="dk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415" name="Google Shape;415;p22"/>
          <p:cNvSpPr txBox="1"/>
          <p:nvPr/>
        </p:nvSpPr>
        <p:spPr>
          <a:xfrm>
            <a:off x="2618525" y="2013578"/>
            <a:ext cx="11742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Tue</a:t>
            </a:r>
            <a:endParaRPr>
              <a:solidFill>
                <a:schemeClr val="dk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416" name="Google Shape;416;p22"/>
          <p:cNvSpPr txBox="1"/>
          <p:nvPr/>
        </p:nvSpPr>
        <p:spPr>
          <a:xfrm>
            <a:off x="3793038" y="2013578"/>
            <a:ext cx="11742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Wed</a:t>
            </a:r>
            <a:endParaRPr>
              <a:solidFill>
                <a:schemeClr val="dk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417" name="Google Shape;417;p22"/>
          <p:cNvSpPr txBox="1"/>
          <p:nvPr/>
        </p:nvSpPr>
        <p:spPr>
          <a:xfrm>
            <a:off x="4967375" y="2013578"/>
            <a:ext cx="11742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Thu</a:t>
            </a:r>
            <a:endParaRPr>
              <a:solidFill>
                <a:schemeClr val="dk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418" name="Google Shape;418;p22"/>
          <p:cNvSpPr txBox="1"/>
          <p:nvPr/>
        </p:nvSpPr>
        <p:spPr>
          <a:xfrm>
            <a:off x="6141575" y="2013578"/>
            <a:ext cx="11742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Fri</a:t>
            </a:r>
            <a:endParaRPr>
              <a:solidFill>
                <a:schemeClr val="dk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419" name="Google Shape;419;p22"/>
          <p:cNvSpPr txBox="1"/>
          <p:nvPr/>
        </p:nvSpPr>
        <p:spPr>
          <a:xfrm>
            <a:off x="7316088" y="2013578"/>
            <a:ext cx="11742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Sat</a:t>
            </a:r>
            <a:endParaRPr>
              <a:solidFill>
                <a:schemeClr val="dk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24" name="Google Shape;424;p23"/>
          <p:cNvCxnSpPr/>
          <p:nvPr/>
        </p:nvCxnSpPr>
        <p:spPr>
          <a:xfrm>
            <a:off x="8637975" y="2381400"/>
            <a:ext cx="17877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25" name="Google Shape;425;p23"/>
          <p:cNvCxnSpPr/>
          <p:nvPr/>
        </p:nvCxnSpPr>
        <p:spPr>
          <a:xfrm>
            <a:off x="8637975" y="2623303"/>
            <a:ext cx="1787700" cy="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26" name="Google Shape;426;p23"/>
          <p:cNvCxnSpPr/>
          <p:nvPr/>
        </p:nvCxnSpPr>
        <p:spPr>
          <a:xfrm>
            <a:off x="8637975" y="3341360"/>
            <a:ext cx="1787700" cy="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27" name="Google Shape;427;p23"/>
          <p:cNvCxnSpPr/>
          <p:nvPr/>
        </p:nvCxnSpPr>
        <p:spPr>
          <a:xfrm>
            <a:off x="8637975" y="2865205"/>
            <a:ext cx="1787700" cy="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28" name="Google Shape;428;p23"/>
          <p:cNvCxnSpPr/>
          <p:nvPr/>
        </p:nvCxnSpPr>
        <p:spPr>
          <a:xfrm>
            <a:off x="8637975" y="3590913"/>
            <a:ext cx="1787700" cy="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29" name="Google Shape;429;p23"/>
          <p:cNvCxnSpPr/>
          <p:nvPr/>
        </p:nvCxnSpPr>
        <p:spPr>
          <a:xfrm>
            <a:off x="8637975" y="4301295"/>
            <a:ext cx="1787700" cy="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30" name="Google Shape;430;p23"/>
          <p:cNvCxnSpPr/>
          <p:nvPr/>
        </p:nvCxnSpPr>
        <p:spPr>
          <a:xfrm>
            <a:off x="8637975" y="4074718"/>
            <a:ext cx="1787700" cy="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31" name="Google Shape;431;p23"/>
          <p:cNvCxnSpPr/>
          <p:nvPr/>
        </p:nvCxnSpPr>
        <p:spPr>
          <a:xfrm>
            <a:off x="8637975" y="4558523"/>
            <a:ext cx="1787700" cy="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32" name="Google Shape;432;p23"/>
          <p:cNvCxnSpPr/>
          <p:nvPr/>
        </p:nvCxnSpPr>
        <p:spPr>
          <a:xfrm>
            <a:off x="8637975" y="5261255"/>
            <a:ext cx="1787700" cy="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33" name="Google Shape;433;p23"/>
          <p:cNvCxnSpPr/>
          <p:nvPr/>
        </p:nvCxnSpPr>
        <p:spPr>
          <a:xfrm>
            <a:off x="8637975" y="5042328"/>
            <a:ext cx="1787700" cy="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34" name="Google Shape;434;p23"/>
          <p:cNvCxnSpPr/>
          <p:nvPr/>
        </p:nvCxnSpPr>
        <p:spPr>
          <a:xfrm>
            <a:off x="8637975" y="5526133"/>
            <a:ext cx="1787700" cy="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35" name="Google Shape;435;p23"/>
          <p:cNvCxnSpPr/>
          <p:nvPr/>
        </p:nvCxnSpPr>
        <p:spPr>
          <a:xfrm>
            <a:off x="8637975" y="6259490"/>
            <a:ext cx="1787700" cy="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36" name="Google Shape;436;p23"/>
          <p:cNvCxnSpPr/>
          <p:nvPr/>
        </p:nvCxnSpPr>
        <p:spPr>
          <a:xfrm>
            <a:off x="8637975" y="6009938"/>
            <a:ext cx="1787700" cy="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37" name="Google Shape;437;p23"/>
          <p:cNvCxnSpPr/>
          <p:nvPr/>
        </p:nvCxnSpPr>
        <p:spPr>
          <a:xfrm>
            <a:off x="8637975" y="6493743"/>
            <a:ext cx="1787700" cy="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38" name="Google Shape;438;p23"/>
          <p:cNvCxnSpPr/>
          <p:nvPr/>
        </p:nvCxnSpPr>
        <p:spPr>
          <a:xfrm>
            <a:off x="8637975" y="7219450"/>
            <a:ext cx="17877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39" name="Google Shape;439;p23"/>
          <p:cNvCxnSpPr/>
          <p:nvPr/>
        </p:nvCxnSpPr>
        <p:spPr>
          <a:xfrm>
            <a:off x="8637975" y="6977548"/>
            <a:ext cx="1787700" cy="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40" name="Google Shape;440;p23"/>
          <p:cNvSpPr txBox="1"/>
          <p:nvPr/>
        </p:nvSpPr>
        <p:spPr>
          <a:xfrm>
            <a:off x="8632500" y="2013575"/>
            <a:ext cx="17952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rgbClr val="4C4C4C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Notes</a:t>
            </a:r>
            <a:endParaRPr>
              <a:solidFill>
                <a:srgbClr val="4C4C4C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cxnSp>
        <p:nvCxnSpPr>
          <p:cNvPr id="441" name="Google Shape;441;p23"/>
          <p:cNvCxnSpPr/>
          <p:nvPr/>
        </p:nvCxnSpPr>
        <p:spPr>
          <a:xfrm>
            <a:off x="8637975" y="3832815"/>
            <a:ext cx="1787700" cy="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42" name="Google Shape;442;p23"/>
          <p:cNvCxnSpPr/>
          <p:nvPr/>
        </p:nvCxnSpPr>
        <p:spPr>
          <a:xfrm>
            <a:off x="8637975" y="3107108"/>
            <a:ext cx="1787700" cy="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43" name="Google Shape;443;p23"/>
          <p:cNvCxnSpPr/>
          <p:nvPr/>
        </p:nvCxnSpPr>
        <p:spPr>
          <a:xfrm>
            <a:off x="8637975" y="4800425"/>
            <a:ext cx="1787700" cy="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44" name="Google Shape;444;p23"/>
          <p:cNvCxnSpPr/>
          <p:nvPr/>
        </p:nvCxnSpPr>
        <p:spPr>
          <a:xfrm>
            <a:off x="8637975" y="5768035"/>
            <a:ext cx="1787700" cy="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45" name="Google Shape;445;p23"/>
          <p:cNvCxnSpPr/>
          <p:nvPr/>
        </p:nvCxnSpPr>
        <p:spPr>
          <a:xfrm>
            <a:off x="8637975" y="6735645"/>
            <a:ext cx="1787700" cy="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46" name="Google Shape;446;p23"/>
          <p:cNvSpPr txBox="1"/>
          <p:nvPr/>
        </p:nvSpPr>
        <p:spPr>
          <a:xfrm>
            <a:off x="253575" y="270700"/>
            <a:ext cx="8220300" cy="16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10700">
                <a:solidFill>
                  <a:srgbClr val="4C4C4C"/>
                </a:solidFill>
                <a:latin typeface="Mohave SemiBold"/>
                <a:ea typeface="Mohave SemiBold"/>
                <a:cs typeface="Mohave SemiBold"/>
                <a:sym typeface="Mohave SemiBold"/>
              </a:rPr>
              <a:t>N O V  •  1 1</a:t>
            </a:r>
            <a:endParaRPr sz="10700">
              <a:solidFill>
                <a:srgbClr val="4C4C4C"/>
              </a:solidFill>
              <a:latin typeface="Mohave SemiBold"/>
              <a:ea typeface="Mohave SemiBold"/>
              <a:cs typeface="Mohave SemiBold"/>
              <a:sym typeface="Mohave SemiBold"/>
            </a:endParaRPr>
          </a:p>
        </p:txBody>
      </p:sp>
      <p:sp>
        <p:nvSpPr>
          <p:cNvPr id="447" name="Google Shape;447;p23"/>
          <p:cNvSpPr txBox="1"/>
          <p:nvPr/>
        </p:nvSpPr>
        <p:spPr>
          <a:xfrm>
            <a:off x="8637825" y="324376"/>
            <a:ext cx="1787700" cy="1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1100">
                <a:solidFill>
                  <a:srgbClr val="4C4C4C"/>
                </a:solidFill>
                <a:latin typeface="Montserrat"/>
                <a:ea typeface="Montserrat"/>
                <a:cs typeface="Montserrat"/>
                <a:sym typeface="Montserrat"/>
              </a:rPr>
              <a:t>December</a:t>
            </a:r>
            <a:endParaRPr b="1" sz="1100">
              <a:solidFill>
                <a:srgbClr val="4C4C4C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aphicFrame>
        <p:nvGraphicFramePr>
          <p:cNvPr id="448" name="Google Shape;448;p23"/>
          <p:cNvGraphicFramePr/>
          <p:nvPr/>
        </p:nvGraphicFramePr>
        <p:xfrm>
          <a:off x="8637963" y="557902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{2B865650-3AD8-440F-8F2E-085B7E6E1D23}</a:tableStyleId>
              </a:tblPr>
              <a:tblGrid>
                <a:gridCol w="255375"/>
                <a:gridCol w="255375"/>
                <a:gridCol w="255375"/>
                <a:gridCol w="255375"/>
                <a:gridCol w="255375"/>
                <a:gridCol w="255375"/>
                <a:gridCol w="255375"/>
              </a:tblGrid>
              <a:tr h="1806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800"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S</a:t>
                      </a:r>
                      <a:endParaRPr sz="800">
                        <a:latin typeface="Montserrat SemiBold"/>
                        <a:ea typeface="Montserrat SemiBold"/>
                        <a:cs typeface="Montserrat SemiBold"/>
                        <a:sym typeface="Montserrat SemiBold"/>
                      </a:endParaRPr>
                    </a:p>
                  </a:txBody>
                  <a:tcPr marT="25200" marB="25200" marR="25200" marL="252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C4C4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800"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M</a:t>
                      </a:r>
                      <a:endParaRPr sz="800">
                        <a:latin typeface="Montserrat SemiBold"/>
                        <a:ea typeface="Montserrat SemiBold"/>
                        <a:cs typeface="Montserrat SemiBold"/>
                        <a:sym typeface="Montserrat SemiBold"/>
                      </a:endParaRPr>
                    </a:p>
                  </a:txBody>
                  <a:tcPr marT="25200" marB="25200" marR="25200" marL="252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C4C4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800"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T</a:t>
                      </a:r>
                      <a:endParaRPr sz="800">
                        <a:latin typeface="Montserrat SemiBold"/>
                        <a:ea typeface="Montserrat SemiBold"/>
                        <a:cs typeface="Montserrat SemiBold"/>
                        <a:sym typeface="Montserrat SemiBold"/>
                      </a:endParaRPr>
                    </a:p>
                  </a:txBody>
                  <a:tcPr marT="25200" marB="25200" marR="25200" marL="252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C4C4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800"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W</a:t>
                      </a:r>
                      <a:endParaRPr sz="800">
                        <a:latin typeface="Montserrat SemiBold"/>
                        <a:ea typeface="Montserrat SemiBold"/>
                        <a:cs typeface="Montserrat SemiBold"/>
                        <a:sym typeface="Montserrat SemiBold"/>
                      </a:endParaRPr>
                    </a:p>
                  </a:txBody>
                  <a:tcPr marT="25200" marB="25200" marR="25200" marL="252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C4C4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800"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T</a:t>
                      </a:r>
                      <a:endParaRPr sz="800">
                        <a:latin typeface="Montserrat SemiBold"/>
                        <a:ea typeface="Montserrat SemiBold"/>
                        <a:cs typeface="Montserrat SemiBold"/>
                        <a:sym typeface="Montserrat SemiBold"/>
                      </a:endParaRPr>
                    </a:p>
                  </a:txBody>
                  <a:tcPr marT="25200" marB="25200" marR="25200" marL="252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C4C4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800"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F</a:t>
                      </a:r>
                      <a:endParaRPr sz="800">
                        <a:latin typeface="Montserrat SemiBold"/>
                        <a:ea typeface="Montserrat SemiBold"/>
                        <a:cs typeface="Montserrat SemiBold"/>
                        <a:sym typeface="Montserrat SemiBold"/>
                      </a:endParaRPr>
                    </a:p>
                  </a:txBody>
                  <a:tcPr marT="25200" marB="25200" marR="25200" marL="252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C4C4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800"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S</a:t>
                      </a:r>
                      <a:endParaRPr sz="800">
                        <a:latin typeface="Montserrat SemiBold"/>
                        <a:ea typeface="Montserrat SemiBold"/>
                        <a:cs typeface="Montserrat SemiBold"/>
                        <a:sym typeface="Montserrat SemiBold"/>
                      </a:endParaRPr>
                    </a:p>
                  </a:txBody>
                  <a:tcPr marT="25200" marB="25200" marR="25200" marL="252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C4C4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806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25200" marB="25200" marR="25200" marL="252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</a:t>
                      </a:r>
                      <a:endParaRPr sz="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25200" marB="25200" marR="25200" marL="252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</a:t>
                      </a:r>
                      <a:endParaRPr sz="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25200" marB="25200" marR="25200" marL="252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</a:t>
                      </a:r>
                      <a:endParaRPr sz="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25200" marB="25200" marR="25200" marL="252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</a:t>
                      </a:r>
                      <a:endParaRPr sz="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25200" marB="25200" marR="25200" marL="252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5</a:t>
                      </a:r>
                      <a:endParaRPr sz="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25200" marB="25200" marR="25200" marL="252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6</a:t>
                      </a:r>
                      <a:endParaRPr sz="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25200" marB="25200" marR="25200" marL="252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806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7</a:t>
                      </a:r>
                      <a:endParaRPr sz="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25200" marB="25200" marR="25200" marL="252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8</a:t>
                      </a:r>
                      <a:endParaRPr sz="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25200" marB="25200" marR="25200" marL="252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9</a:t>
                      </a:r>
                      <a:endParaRPr sz="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25200" marB="25200" marR="25200" marL="252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10</a:t>
                      </a:r>
                      <a:endParaRPr sz="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25200" marB="25200" marR="25200" marL="252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11</a:t>
                      </a:r>
                      <a:endParaRPr sz="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25200" marB="25200" marR="25200" marL="252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12</a:t>
                      </a:r>
                      <a:endParaRPr sz="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25200" marB="25200" marR="25200" marL="252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13</a:t>
                      </a:r>
                      <a:endParaRPr sz="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25200" marB="25200" marR="25200" marL="252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806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14</a:t>
                      </a:r>
                      <a:endParaRPr sz="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25200" marB="25200" marR="25200" marL="252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15</a:t>
                      </a:r>
                      <a:endParaRPr sz="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25200" marB="25200" marR="25200" marL="252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16</a:t>
                      </a:r>
                      <a:endParaRPr sz="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25200" marB="25200" marR="25200" marL="252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17</a:t>
                      </a:r>
                      <a:endParaRPr sz="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25200" marB="25200" marR="25200" marL="252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18</a:t>
                      </a:r>
                      <a:endParaRPr sz="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25200" marB="25200" marR="25200" marL="252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19</a:t>
                      </a:r>
                      <a:endParaRPr sz="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25200" marB="25200" marR="25200" marL="252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20</a:t>
                      </a:r>
                      <a:endParaRPr sz="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25200" marB="25200" marR="25200" marL="252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806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21</a:t>
                      </a:r>
                      <a:endParaRPr sz="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25200" marB="25200" marR="25200" marL="252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22</a:t>
                      </a:r>
                      <a:endParaRPr sz="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25200" marB="25200" marR="25200" marL="252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23</a:t>
                      </a:r>
                      <a:endParaRPr sz="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25200" marB="25200" marR="25200" marL="252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24</a:t>
                      </a:r>
                      <a:endParaRPr sz="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25200" marB="25200" marR="25200" marL="252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25</a:t>
                      </a:r>
                      <a:endParaRPr sz="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25200" marB="25200" marR="25200" marL="252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26</a:t>
                      </a:r>
                      <a:endParaRPr sz="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25200" marB="25200" marR="25200" marL="252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27</a:t>
                      </a:r>
                      <a:endParaRPr sz="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25200" marB="25200" marR="25200" marL="252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806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28</a:t>
                      </a:r>
                      <a:endParaRPr sz="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25200" marB="25200" marR="25200" marL="252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29</a:t>
                      </a:r>
                      <a:endParaRPr sz="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25200" marB="25200" marR="25200" marL="252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30</a:t>
                      </a:r>
                      <a:endParaRPr sz="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25200" marB="25200" marR="25200" marL="252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31</a:t>
                      </a:r>
                      <a:endParaRPr sz="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25200" marB="25200" marR="25200" marL="252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25200" marB="25200" marR="25200" marL="252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25200" marB="25200" marR="25200" marL="252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25200" marB="25200" marR="25200" marL="252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449" name="Google Shape;449;p23"/>
          <p:cNvGraphicFramePr/>
          <p:nvPr/>
        </p:nvGraphicFramePr>
        <p:xfrm>
          <a:off x="269988" y="23814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{2B865650-3AD8-440F-8F2E-085B7E6E1D23}</a:tableStyleId>
              </a:tblPr>
              <a:tblGrid>
                <a:gridCol w="1174325"/>
                <a:gridCol w="1174325"/>
                <a:gridCol w="1174325"/>
                <a:gridCol w="1174325"/>
                <a:gridCol w="1174325"/>
                <a:gridCol w="1174325"/>
                <a:gridCol w="1174325"/>
              </a:tblGrid>
              <a:tr h="8010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rgbClr val="4C4C4C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T="126000" marB="91425" marR="91425" marL="126000">
                    <a:lnL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rgbClr val="4C4C4C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T="126000" marB="91425" marR="91425" marL="126000">
                    <a:lnL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rgbClr val="4C4C4C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T="126000" marB="91425" marR="91425" marL="126000">
                    <a:lnL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rgbClr val="4C4C4C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T="126000" marB="91425" marR="91425" marL="126000">
                    <a:lnL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rgbClr val="4C4C4C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T="126000" marB="91425" marR="91425" marL="126000">
                    <a:lnL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rgbClr val="4C4C4C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T="126000" marB="91425" marR="91425" marL="126000">
                    <a:lnL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solidFill>
                            <a:srgbClr val="4C4C4C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1</a:t>
                      </a:r>
                      <a:endParaRPr sz="1200">
                        <a:solidFill>
                          <a:srgbClr val="4C4C4C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T="126000" marB="91425" marR="91425" marL="126000">
                    <a:lnL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010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solidFill>
                            <a:srgbClr val="4C4C4C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2</a:t>
                      </a:r>
                      <a:endParaRPr sz="1200">
                        <a:solidFill>
                          <a:srgbClr val="4C4C4C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T="126000" marB="91425" marR="91425" marL="126000">
                    <a:lnL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solidFill>
                            <a:srgbClr val="4C4C4C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3</a:t>
                      </a:r>
                      <a:endParaRPr sz="1200">
                        <a:solidFill>
                          <a:srgbClr val="4C4C4C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T="126000" marB="91425" marR="91425" marL="126000">
                    <a:lnL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solidFill>
                            <a:srgbClr val="4C4C4C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4</a:t>
                      </a:r>
                      <a:endParaRPr sz="1200">
                        <a:solidFill>
                          <a:srgbClr val="4C4C4C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T="126000" marB="91425" marR="91425" marL="126000">
                    <a:lnL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solidFill>
                            <a:srgbClr val="4C4C4C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5</a:t>
                      </a:r>
                      <a:endParaRPr sz="1200">
                        <a:solidFill>
                          <a:srgbClr val="4C4C4C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T="126000" marB="91425" marR="91425" marL="126000">
                    <a:lnL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solidFill>
                            <a:srgbClr val="4C4C4C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6</a:t>
                      </a:r>
                      <a:endParaRPr sz="1200">
                        <a:solidFill>
                          <a:srgbClr val="4C4C4C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T="126000" marB="91425" marR="91425" marL="126000">
                    <a:lnL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solidFill>
                            <a:srgbClr val="4C4C4C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7</a:t>
                      </a:r>
                      <a:endParaRPr sz="1200">
                        <a:solidFill>
                          <a:srgbClr val="4C4C4C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T="126000" marB="91425" marR="91425" marL="126000">
                    <a:lnL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solidFill>
                            <a:srgbClr val="4C4C4C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8</a:t>
                      </a:r>
                      <a:endParaRPr sz="1200">
                        <a:solidFill>
                          <a:srgbClr val="4C4C4C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T="126000" marB="91425" marR="91425" marL="126000">
                    <a:lnL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010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solidFill>
                            <a:srgbClr val="4C4C4C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9</a:t>
                      </a:r>
                      <a:endParaRPr sz="1200">
                        <a:solidFill>
                          <a:srgbClr val="4C4C4C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T="126000" marB="91425" marR="91425" marL="126000">
                    <a:lnL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solidFill>
                            <a:srgbClr val="4C4C4C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10</a:t>
                      </a:r>
                      <a:endParaRPr sz="1200">
                        <a:solidFill>
                          <a:srgbClr val="4C4C4C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T="126000" marB="91425" marR="91425" marL="126000">
                    <a:lnL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solidFill>
                            <a:srgbClr val="4C4C4C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11</a:t>
                      </a:r>
                      <a:endParaRPr sz="1200">
                        <a:solidFill>
                          <a:srgbClr val="4C4C4C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T="126000" marB="91425" marR="91425" marL="126000">
                    <a:lnL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solidFill>
                            <a:srgbClr val="4C4C4C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12</a:t>
                      </a:r>
                      <a:endParaRPr sz="1200">
                        <a:solidFill>
                          <a:srgbClr val="4C4C4C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T="126000" marB="91425" marR="91425" marL="126000">
                    <a:lnL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solidFill>
                            <a:srgbClr val="4C4C4C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13</a:t>
                      </a:r>
                      <a:endParaRPr sz="1200">
                        <a:solidFill>
                          <a:srgbClr val="4C4C4C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T="126000" marB="91425" marR="91425" marL="126000">
                    <a:lnL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solidFill>
                            <a:srgbClr val="4C4C4C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14</a:t>
                      </a:r>
                      <a:endParaRPr sz="1200">
                        <a:solidFill>
                          <a:srgbClr val="4C4C4C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T="126000" marB="91425" marR="91425" marL="126000">
                    <a:lnL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solidFill>
                            <a:srgbClr val="4C4C4C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15</a:t>
                      </a:r>
                      <a:endParaRPr sz="1200">
                        <a:solidFill>
                          <a:srgbClr val="4C4C4C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T="126000" marB="91425" marR="91425" marL="126000">
                    <a:lnL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329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solidFill>
                            <a:srgbClr val="4C4C4C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16</a:t>
                      </a:r>
                      <a:endParaRPr sz="1200">
                        <a:solidFill>
                          <a:srgbClr val="4C4C4C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T="126000" marB="91425" marR="91425" marL="126000">
                    <a:lnL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solidFill>
                            <a:srgbClr val="4C4C4C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17</a:t>
                      </a:r>
                      <a:endParaRPr sz="1200">
                        <a:solidFill>
                          <a:srgbClr val="4C4C4C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T="126000" marB="91425" marR="91425" marL="126000">
                    <a:lnL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solidFill>
                            <a:srgbClr val="4C4C4C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18</a:t>
                      </a:r>
                      <a:endParaRPr sz="1200">
                        <a:solidFill>
                          <a:srgbClr val="4C4C4C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T="126000" marB="91425" marR="91425" marL="126000">
                    <a:lnL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solidFill>
                            <a:srgbClr val="4C4C4C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19</a:t>
                      </a:r>
                      <a:endParaRPr sz="1200">
                        <a:solidFill>
                          <a:srgbClr val="4C4C4C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T="126000" marB="91425" marR="91425" marL="126000">
                    <a:lnL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solidFill>
                            <a:srgbClr val="4C4C4C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20</a:t>
                      </a:r>
                      <a:endParaRPr sz="1200">
                        <a:solidFill>
                          <a:srgbClr val="4C4C4C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T="126000" marB="91425" marR="91425" marL="126000">
                    <a:lnL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solidFill>
                            <a:srgbClr val="4C4C4C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21</a:t>
                      </a:r>
                      <a:endParaRPr sz="1200">
                        <a:solidFill>
                          <a:srgbClr val="4C4C4C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T="126000" marB="91425" marR="91425" marL="126000">
                    <a:lnL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solidFill>
                            <a:srgbClr val="4C4C4C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22</a:t>
                      </a:r>
                      <a:endParaRPr sz="1200">
                        <a:solidFill>
                          <a:srgbClr val="4C4C4C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T="126000" marB="91425" marR="91425" marL="126000">
                    <a:lnL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010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solidFill>
                            <a:srgbClr val="4C4C4C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23</a:t>
                      </a:r>
                      <a:endParaRPr sz="1200">
                        <a:solidFill>
                          <a:srgbClr val="4C4C4C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T="126000" marB="91425" marR="91425" marL="126000">
                    <a:lnL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solidFill>
                            <a:srgbClr val="4C4C4C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24</a:t>
                      </a:r>
                      <a:endParaRPr sz="1200">
                        <a:solidFill>
                          <a:srgbClr val="4C4C4C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T="126000" marB="91425" marR="91425" marL="126000">
                    <a:lnL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solidFill>
                            <a:srgbClr val="4C4C4C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25</a:t>
                      </a:r>
                      <a:endParaRPr sz="1200">
                        <a:solidFill>
                          <a:srgbClr val="4C4C4C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T="126000" marB="91425" marR="91425" marL="126000">
                    <a:lnL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solidFill>
                            <a:srgbClr val="4C4C4C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26</a:t>
                      </a:r>
                      <a:endParaRPr sz="1200">
                        <a:solidFill>
                          <a:srgbClr val="4C4C4C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T="126000" marB="91425" marR="91425" marL="126000">
                    <a:lnL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solidFill>
                            <a:srgbClr val="4C4C4C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27</a:t>
                      </a:r>
                      <a:endParaRPr sz="1200">
                        <a:solidFill>
                          <a:srgbClr val="4C4C4C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T="126000" marB="91425" marR="91425" marL="126000">
                    <a:lnL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solidFill>
                            <a:srgbClr val="4C4C4C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28</a:t>
                      </a:r>
                      <a:endParaRPr sz="1200">
                        <a:solidFill>
                          <a:srgbClr val="4C4C4C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T="126000" marB="91425" marR="91425" marL="126000">
                    <a:lnL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solidFill>
                            <a:srgbClr val="4C4C4C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29</a:t>
                      </a:r>
                      <a:endParaRPr sz="1200">
                        <a:solidFill>
                          <a:srgbClr val="4C4C4C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T="126000" marB="91425" marR="91425" marL="126000">
                    <a:lnL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010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solidFill>
                            <a:srgbClr val="4C4C4C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30</a:t>
                      </a:r>
                      <a:endParaRPr sz="1200">
                        <a:solidFill>
                          <a:srgbClr val="4C4C4C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T="126000" marB="91425" marR="91425" marL="126000">
                    <a:lnL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rgbClr val="4C4C4C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T="126000" marB="91425" marR="91425" marL="126000">
                    <a:lnL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rgbClr val="4C4C4C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T="126000" marB="91425" marR="91425" marL="126000">
                    <a:lnL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rgbClr val="4C4C4C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T="126000" marB="91425" marR="91425" marL="126000">
                    <a:lnL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rgbClr val="4C4C4C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T="126000" marB="91425" marR="91425" marL="126000">
                    <a:lnL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rgbClr val="4C4C4C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T="126000" marB="91425" marR="91425" marL="126000">
                    <a:lnL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rgbClr val="4C4C4C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T="126000" marB="91425" marR="91425" marL="126000">
                    <a:lnL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450" name="Google Shape;450;p23"/>
          <p:cNvSpPr txBox="1"/>
          <p:nvPr/>
        </p:nvSpPr>
        <p:spPr>
          <a:xfrm>
            <a:off x="270000" y="2013578"/>
            <a:ext cx="11742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Sun</a:t>
            </a:r>
            <a:endParaRPr>
              <a:solidFill>
                <a:schemeClr val="dk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451" name="Google Shape;451;p23"/>
          <p:cNvSpPr txBox="1"/>
          <p:nvPr/>
        </p:nvSpPr>
        <p:spPr>
          <a:xfrm>
            <a:off x="1444325" y="2013578"/>
            <a:ext cx="11742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Mon</a:t>
            </a:r>
            <a:endParaRPr>
              <a:solidFill>
                <a:schemeClr val="dk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452" name="Google Shape;452;p23"/>
          <p:cNvSpPr txBox="1"/>
          <p:nvPr/>
        </p:nvSpPr>
        <p:spPr>
          <a:xfrm>
            <a:off x="2618525" y="2013578"/>
            <a:ext cx="11742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Tue</a:t>
            </a:r>
            <a:endParaRPr>
              <a:solidFill>
                <a:schemeClr val="dk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453" name="Google Shape;453;p23"/>
          <p:cNvSpPr txBox="1"/>
          <p:nvPr/>
        </p:nvSpPr>
        <p:spPr>
          <a:xfrm>
            <a:off x="3793038" y="2013578"/>
            <a:ext cx="11742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Wed</a:t>
            </a:r>
            <a:endParaRPr>
              <a:solidFill>
                <a:schemeClr val="dk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454" name="Google Shape;454;p23"/>
          <p:cNvSpPr txBox="1"/>
          <p:nvPr/>
        </p:nvSpPr>
        <p:spPr>
          <a:xfrm>
            <a:off x="4967375" y="2013578"/>
            <a:ext cx="11742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Thu</a:t>
            </a:r>
            <a:endParaRPr>
              <a:solidFill>
                <a:schemeClr val="dk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455" name="Google Shape;455;p23"/>
          <p:cNvSpPr txBox="1"/>
          <p:nvPr/>
        </p:nvSpPr>
        <p:spPr>
          <a:xfrm>
            <a:off x="6141575" y="2013578"/>
            <a:ext cx="11742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Fri</a:t>
            </a:r>
            <a:endParaRPr>
              <a:solidFill>
                <a:schemeClr val="dk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456" name="Google Shape;456;p23"/>
          <p:cNvSpPr txBox="1"/>
          <p:nvPr/>
        </p:nvSpPr>
        <p:spPr>
          <a:xfrm>
            <a:off x="7316088" y="2013578"/>
            <a:ext cx="11742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Sat</a:t>
            </a:r>
            <a:endParaRPr>
              <a:solidFill>
                <a:schemeClr val="dk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0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61" name="Google Shape;461;p24"/>
          <p:cNvCxnSpPr/>
          <p:nvPr/>
        </p:nvCxnSpPr>
        <p:spPr>
          <a:xfrm>
            <a:off x="8637975" y="2381400"/>
            <a:ext cx="17877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62" name="Google Shape;462;p24"/>
          <p:cNvCxnSpPr/>
          <p:nvPr/>
        </p:nvCxnSpPr>
        <p:spPr>
          <a:xfrm>
            <a:off x="8637975" y="2623303"/>
            <a:ext cx="1787700" cy="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63" name="Google Shape;463;p24"/>
          <p:cNvCxnSpPr/>
          <p:nvPr/>
        </p:nvCxnSpPr>
        <p:spPr>
          <a:xfrm>
            <a:off x="8637975" y="3341360"/>
            <a:ext cx="1787700" cy="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64" name="Google Shape;464;p24"/>
          <p:cNvCxnSpPr/>
          <p:nvPr/>
        </p:nvCxnSpPr>
        <p:spPr>
          <a:xfrm>
            <a:off x="8637975" y="2865205"/>
            <a:ext cx="1787700" cy="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65" name="Google Shape;465;p24"/>
          <p:cNvCxnSpPr/>
          <p:nvPr/>
        </p:nvCxnSpPr>
        <p:spPr>
          <a:xfrm>
            <a:off x="8637975" y="3590913"/>
            <a:ext cx="1787700" cy="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66" name="Google Shape;466;p24"/>
          <p:cNvCxnSpPr/>
          <p:nvPr/>
        </p:nvCxnSpPr>
        <p:spPr>
          <a:xfrm>
            <a:off x="8637975" y="4301295"/>
            <a:ext cx="1787700" cy="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67" name="Google Shape;467;p24"/>
          <p:cNvCxnSpPr/>
          <p:nvPr/>
        </p:nvCxnSpPr>
        <p:spPr>
          <a:xfrm>
            <a:off x="8637975" y="4074718"/>
            <a:ext cx="1787700" cy="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68" name="Google Shape;468;p24"/>
          <p:cNvCxnSpPr/>
          <p:nvPr/>
        </p:nvCxnSpPr>
        <p:spPr>
          <a:xfrm>
            <a:off x="8637975" y="4558523"/>
            <a:ext cx="1787700" cy="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69" name="Google Shape;469;p24"/>
          <p:cNvCxnSpPr/>
          <p:nvPr/>
        </p:nvCxnSpPr>
        <p:spPr>
          <a:xfrm>
            <a:off x="8637975" y="5261255"/>
            <a:ext cx="1787700" cy="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70" name="Google Shape;470;p24"/>
          <p:cNvCxnSpPr/>
          <p:nvPr/>
        </p:nvCxnSpPr>
        <p:spPr>
          <a:xfrm>
            <a:off x="8637975" y="5042328"/>
            <a:ext cx="1787700" cy="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71" name="Google Shape;471;p24"/>
          <p:cNvCxnSpPr/>
          <p:nvPr/>
        </p:nvCxnSpPr>
        <p:spPr>
          <a:xfrm>
            <a:off x="8637975" y="5526133"/>
            <a:ext cx="1787700" cy="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72" name="Google Shape;472;p24"/>
          <p:cNvCxnSpPr/>
          <p:nvPr/>
        </p:nvCxnSpPr>
        <p:spPr>
          <a:xfrm>
            <a:off x="8637975" y="6259490"/>
            <a:ext cx="1787700" cy="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73" name="Google Shape;473;p24"/>
          <p:cNvCxnSpPr/>
          <p:nvPr/>
        </p:nvCxnSpPr>
        <p:spPr>
          <a:xfrm>
            <a:off x="8637975" y="6009938"/>
            <a:ext cx="1787700" cy="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74" name="Google Shape;474;p24"/>
          <p:cNvCxnSpPr/>
          <p:nvPr/>
        </p:nvCxnSpPr>
        <p:spPr>
          <a:xfrm>
            <a:off x="8637975" y="6493743"/>
            <a:ext cx="1787700" cy="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75" name="Google Shape;475;p24"/>
          <p:cNvCxnSpPr/>
          <p:nvPr/>
        </p:nvCxnSpPr>
        <p:spPr>
          <a:xfrm>
            <a:off x="8637975" y="7219450"/>
            <a:ext cx="17877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76" name="Google Shape;476;p24"/>
          <p:cNvCxnSpPr/>
          <p:nvPr/>
        </p:nvCxnSpPr>
        <p:spPr>
          <a:xfrm>
            <a:off x="8637975" y="6977548"/>
            <a:ext cx="1787700" cy="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77" name="Google Shape;477;p24"/>
          <p:cNvSpPr txBox="1"/>
          <p:nvPr/>
        </p:nvSpPr>
        <p:spPr>
          <a:xfrm>
            <a:off x="8632500" y="2013575"/>
            <a:ext cx="17952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rgbClr val="4C4C4C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Notes</a:t>
            </a:r>
            <a:endParaRPr>
              <a:solidFill>
                <a:srgbClr val="4C4C4C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cxnSp>
        <p:nvCxnSpPr>
          <p:cNvPr id="478" name="Google Shape;478;p24"/>
          <p:cNvCxnSpPr/>
          <p:nvPr/>
        </p:nvCxnSpPr>
        <p:spPr>
          <a:xfrm>
            <a:off x="8637975" y="3832815"/>
            <a:ext cx="1787700" cy="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79" name="Google Shape;479;p24"/>
          <p:cNvCxnSpPr/>
          <p:nvPr/>
        </p:nvCxnSpPr>
        <p:spPr>
          <a:xfrm>
            <a:off x="8637975" y="3107108"/>
            <a:ext cx="1787700" cy="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80" name="Google Shape;480;p24"/>
          <p:cNvCxnSpPr/>
          <p:nvPr/>
        </p:nvCxnSpPr>
        <p:spPr>
          <a:xfrm>
            <a:off x="8637975" y="4800425"/>
            <a:ext cx="1787700" cy="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81" name="Google Shape;481;p24"/>
          <p:cNvCxnSpPr/>
          <p:nvPr/>
        </p:nvCxnSpPr>
        <p:spPr>
          <a:xfrm>
            <a:off x="8637975" y="5768035"/>
            <a:ext cx="1787700" cy="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82" name="Google Shape;482;p24"/>
          <p:cNvCxnSpPr/>
          <p:nvPr/>
        </p:nvCxnSpPr>
        <p:spPr>
          <a:xfrm>
            <a:off x="8637975" y="6735645"/>
            <a:ext cx="1787700" cy="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83" name="Google Shape;483;p24"/>
          <p:cNvSpPr txBox="1"/>
          <p:nvPr/>
        </p:nvSpPr>
        <p:spPr>
          <a:xfrm>
            <a:off x="253575" y="270700"/>
            <a:ext cx="8220300" cy="16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10700">
                <a:solidFill>
                  <a:srgbClr val="4C4C4C"/>
                </a:solidFill>
                <a:latin typeface="Mohave SemiBold"/>
                <a:ea typeface="Mohave SemiBold"/>
                <a:cs typeface="Mohave SemiBold"/>
                <a:sym typeface="Mohave SemiBold"/>
              </a:rPr>
              <a:t>D E C  •  1 2</a:t>
            </a:r>
            <a:endParaRPr sz="10700">
              <a:solidFill>
                <a:srgbClr val="4C4C4C"/>
              </a:solidFill>
              <a:latin typeface="Mohave SemiBold"/>
              <a:ea typeface="Mohave SemiBold"/>
              <a:cs typeface="Mohave SemiBold"/>
              <a:sym typeface="Mohave SemiBold"/>
            </a:endParaRPr>
          </a:p>
        </p:txBody>
      </p:sp>
      <p:sp>
        <p:nvSpPr>
          <p:cNvPr id="484" name="Google Shape;484;p24"/>
          <p:cNvSpPr txBox="1"/>
          <p:nvPr/>
        </p:nvSpPr>
        <p:spPr>
          <a:xfrm>
            <a:off x="8637825" y="324376"/>
            <a:ext cx="1787700" cy="1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1100">
                <a:solidFill>
                  <a:srgbClr val="4C4C4C"/>
                </a:solidFill>
                <a:latin typeface="Montserrat"/>
                <a:ea typeface="Montserrat"/>
                <a:cs typeface="Montserrat"/>
                <a:sym typeface="Montserrat"/>
              </a:rPr>
              <a:t>January</a:t>
            </a:r>
            <a:endParaRPr b="1" sz="1100">
              <a:solidFill>
                <a:srgbClr val="4C4C4C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aphicFrame>
        <p:nvGraphicFramePr>
          <p:cNvPr id="485" name="Google Shape;485;p24"/>
          <p:cNvGraphicFramePr/>
          <p:nvPr/>
        </p:nvGraphicFramePr>
        <p:xfrm>
          <a:off x="8637963" y="557902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{2B865650-3AD8-440F-8F2E-085B7E6E1D23}</a:tableStyleId>
              </a:tblPr>
              <a:tblGrid>
                <a:gridCol w="255375"/>
                <a:gridCol w="255375"/>
                <a:gridCol w="255375"/>
                <a:gridCol w="255375"/>
                <a:gridCol w="255375"/>
                <a:gridCol w="255375"/>
                <a:gridCol w="255375"/>
              </a:tblGrid>
              <a:tr h="1806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800"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S</a:t>
                      </a:r>
                      <a:endParaRPr sz="800">
                        <a:latin typeface="Montserrat SemiBold"/>
                        <a:ea typeface="Montserrat SemiBold"/>
                        <a:cs typeface="Montserrat SemiBold"/>
                        <a:sym typeface="Montserrat SemiBold"/>
                      </a:endParaRPr>
                    </a:p>
                  </a:txBody>
                  <a:tcPr marT="25200" marB="25200" marR="25200" marL="252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C4C4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800"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M</a:t>
                      </a:r>
                      <a:endParaRPr sz="800">
                        <a:latin typeface="Montserrat SemiBold"/>
                        <a:ea typeface="Montserrat SemiBold"/>
                        <a:cs typeface="Montserrat SemiBold"/>
                        <a:sym typeface="Montserrat SemiBold"/>
                      </a:endParaRPr>
                    </a:p>
                  </a:txBody>
                  <a:tcPr marT="25200" marB="25200" marR="25200" marL="252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C4C4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800"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T</a:t>
                      </a:r>
                      <a:endParaRPr sz="800">
                        <a:latin typeface="Montserrat SemiBold"/>
                        <a:ea typeface="Montserrat SemiBold"/>
                        <a:cs typeface="Montserrat SemiBold"/>
                        <a:sym typeface="Montserrat SemiBold"/>
                      </a:endParaRPr>
                    </a:p>
                  </a:txBody>
                  <a:tcPr marT="25200" marB="25200" marR="25200" marL="252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C4C4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800"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W</a:t>
                      </a:r>
                      <a:endParaRPr sz="800">
                        <a:latin typeface="Montserrat SemiBold"/>
                        <a:ea typeface="Montserrat SemiBold"/>
                        <a:cs typeface="Montserrat SemiBold"/>
                        <a:sym typeface="Montserrat SemiBold"/>
                      </a:endParaRPr>
                    </a:p>
                  </a:txBody>
                  <a:tcPr marT="25200" marB="25200" marR="25200" marL="252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C4C4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800"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T</a:t>
                      </a:r>
                      <a:endParaRPr sz="800">
                        <a:latin typeface="Montserrat SemiBold"/>
                        <a:ea typeface="Montserrat SemiBold"/>
                        <a:cs typeface="Montserrat SemiBold"/>
                        <a:sym typeface="Montserrat SemiBold"/>
                      </a:endParaRPr>
                    </a:p>
                  </a:txBody>
                  <a:tcPr marT="25200" marB="25200" marR="25200" marL="252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C4C4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800"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F</a:t>
                      </a:r>
                      <a:endParaRPr sz="800">
                        <a:latin typeface="Montserrat SemiBold"/>
                        <a:ea typeface="Montserrat SemiBold"/>
                        <a:cs typeface="Montserrat SemiBold"/>
                        <a:sym typeface="Montserrat SemiBold"/>
                      </a:endParaRPr>
                    </a:p>
                  </a:txBody>
                  <a:tcPr marT="25200" marB="25200" marR="25200" marL="252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C4C4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800"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S</a:t>
                      </a:r>
                      <a:endParaRPr sz="800">
                        <a:latin typeface="Montserrat SemiBold"/>
                        <a:ea typeface="Montserrat SemiBold"/>
                        <a:cs typeface="Montserrat SemiBold"/>
                        <a:sym typeface="Montserrat SemiBold"/>
                      </a:endParaRPr>
                    </a:p>
                  </a:txBody>
                  <a:tcPr marT="25200" marB="25200" marR="25200" marL="252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C4C4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806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25200" marB="25200" marR="25200" marL="252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25200" marB="25200" marR="25200" marL="252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25200" marB="25200" marR="25200" marL="252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25200" marB="25200" marR="25200" marL="252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</a:t>
                      </a:r>
                      <a:endParaRPr sz="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25200" marB="25200" marR="25200" marL="252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</a:t>
                      </a:r>
                      <a:endParaRPr sz="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25200" marB="25200" marR="25200" marL="252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</a:t>
                      </a:r>
                      <a:endParaRPr sz="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25200" marB="25200" marR="25200" marL="252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806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</a:t>
                      </a:r>
                      <a:endParaRPr sz="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25200" marB="25200" marR="25200" marL="252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5</a:t>
                      </a:r>
                      <a:endParaRPr sz="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25200" marB="25200" marR="25200" marL="252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6</a:t>
                      </a:r>
                      <a:endParaRPr sz="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25200" marB="25200" marR="25200" marL="252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7</a:t>
                      </a:r>
                      <a:endParaRPr sz="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25200" marB="25200" marR="25200" marL="252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8</a:t>
                      </a:r>
                      <a:endParaRPr sz="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25200" marB="25200" marR="25200" marL="252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9</a:t>
                      </a:r>
                      <a:endParaRPr sz="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25200" marB="25200" marR="25200" marL="252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10</a:t>
                      </a:r>
                      <a:endParaRPr sz="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25200" marB="25200" marR="25200" marL="252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806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11</a:t>
                      </a:r>
                      <a:endParaRPr sz="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25200" marB="25200" marR="25200" marL="252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12</a:t>
                      </a:r>
                      <a:endParaRPr sz="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25200" marB="25200" marR="25200" marL="252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13</a:t>
                      </a:r>
                      <a:endParaRPr sz="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25200" marB="25200" marR="25200" marL="252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14</a:t>
                      </a:r>
                      <a:endParaRPr sz="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25200" marB="25200" marR="25200" marL="252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15</a:t>
                      </a:r>
                      <a:endParaRPr sz="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25200" marB="25200" marR="25200" marL="252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16</a:t>
                      </a:r>
                      <a:endParaRPr sz="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25200" marB="25200" marR="25200" marL="252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17</a:t>
                      </a:r>
                      <a:endParaRPr sz="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25200" marB="25200" marR="25200" marL="252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806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18</a:t>
                      </a:r>
                      <a:endParaRPr sz="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25200" marB="25200" marR="25200" marL="252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19</a:t>
                      </a:r>
                      <a:endParaRPr sz="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25200" marB="25200" marR="25200" marL="252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20</a:t>
                      </a:r>
                      <a:endParaRPr sz="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25200" marB="25200" marR="25200" marL="252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21</a:t>
                      </a:r>
                      <a:endParaRPr sz="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25200" marB="25200" marR="25200" marL="252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22</a:t>
                      </a:r>
                      <a:endParaRPr sz="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25200" marB="25200" marR="25200" marL="252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23</a:t>
                      </a:r>
                      <a:endParaRPr sz="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25200" marB="25200" marR="25200" marL="252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24</a:t>
                      </a:r>
                      <a:endParaRPr sz="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25200" marB="25200" marR="25200" marL="252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806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25</a:t>
                      </a:r>
                      <a:endParaRPr sz="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25200" marB="25200" marR="25200" marL="252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26</a:t>
                      </a:r>
                      <a:endParaRPr sz="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25200" marB="25200" marR="25200" marL="252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27</a:t>
                      </a:r>
                      <a:endParaRPr sz="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25200" marB="25200" marR="25200" marL="252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28</a:t>
                      </a:r>
                      <a:endParaRPr sz="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25200" marB="25200" marR="25200" marL="252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29</a:t>
                      </a:r>
                      <a:endParaRPr sz="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25200" marB="25200" marR="25200" marL="252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30</a:t>
                      </a:r>
                      <a:endParaRPr sz="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25200" marB="25200" marR="25200" marL="252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31</a:t>
                      </a:r>
                      <a:endParaRPr sz="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25200" marB="25200" marR="25200" marL="252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486" name="Google Shape;486;p24"/>
          <p:cNvGraphicFramePr/>
          <p:nvPr/>
        </p:nvGraphicFramePr>
        <p:xfrm>
          <a:off x="269988" y="23814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{2B865650-3AD8-440F-8F2E-085B7E6E1D23}</a:tableStyleId>
              </a:tblPr>
              <a:tblGrid>
                <a:gridCol w="1174325"/>
                <a:gridCol w="1174325"/>
                <a:gridCol w="1174325"/>
                <a:gridCol w="1174325"/>
                <a:gridCol w="1174325"/>
                <a:gridCol w="1174325"/>
                <a:gridCol w="1174325"/>
              </a:tblGrid>
              <a:tr h="9599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rgbClr val="4C4C4C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T="126000" marB="91425" marR="91425" marL="126000">
                    <a:lnL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solidFill>
                            <a:srgbClr val="4C4C4C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1</a:t>
                      </a:r>
                      <a:endParaRPr sz="1200">
                        <a:solidFill>
                          <a:srgbClr val="4C4C4C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T="126000" marB="91425" marR="91425" marL="126000">
                    <a:lnL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solidFill>
                            <a:srgbClr val="4C4C4C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2</a:t>
                      </a:r>
                      <a:endParaRPr sz="1200">
                        <a:solidFill>
                          <a:srgbClr val="4C4C4C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T="126000" marB="91425" marR="91425" marL="126000">
                    <a:lnL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solidFill>
                            <a:srgbClr val="4C4C4C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3</a:t>
                      </a:r>
                      <a:endParaRPr sz="1200">
                        <a:solidFill>
                          <a:srgbClr val="4C4C4C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T="126000" marB="91425" marR="91425" marL="126000">
                    <a:lnL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solidFill>
                            <a:srgbClr val="4C4C4C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4</a:t>
                      </a:r>
                      <a:endParaRPr sz="1200">
                        <a:solidFill>
                          <a:srgbClr val="4C4C4C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T="126000" marB="91425" marR="91425" marL="126000">
                    <a:lnL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solidFill>
                            <a:srgbClr val="4C4C4C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5</a:t>
                      </a:r>
                      <a:endParaRPr sz="1200">
                        <a:solidFill>
                          <a:srgbClr val="4C4C4C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T="126000" marB="91425" marR="91425" marL="126000">
                    <a:lnL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solidFill>
                            <a:srgbClr val="4C4C4C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6</a:t>
                      </a:r>
                      <a:endParaRPr sz="1200">
                        <a:solidFill>
                          <a:srgbClr val="4C4C4C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T="126000" marB="91425" marR="91425" marL="126000">
                    <a:lnL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9599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solidFill>
                            <a:srgbClr val="4C4C4C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7</a:t>
                      </a:r>
                      <a:endParaRPr sz="1200">
                        <a:solidFill>
                          <a:srgbClr val="4C4C4C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T="126000" marB="91425" marR="91425" marL="126000">
                    <a:lnL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solidFill>
                            <a:srgbClr val="4C4C4C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8</a:t>
                      </a:r>
                      <a:endParaRPr sz="1200">
                        <a:solidFill>
                          <a:srgbClr val="4C4C4C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T="126000" marB="91425" marR="91425" marL="126000">
                    <a:lnL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solidFill>
                            <a:srgbClr val="4C4C4C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9</a:t>
                      </a:r>
                      <a:endParaRPr sz="1200">
                        <a:solidFill>
                          <a:srgbClr val="4C4C4C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T="126000" marB="91425" marR="91425" marL="126000">
                    <a:lnL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solidFill>
                            <a:srgbClr val="4C4C4C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10</a:t>
                      </a:r>
                      <a:endParaRPr sz="1200">
                        <a:solidFill>
                          <a:srgbClr val="4C4C4C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T="126000" marB="91425" marR="91425" marL="126000">
                    <a:lnL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solidFill>
                            <a:srgbClr val="4C4C4C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11</a:t>
                      </a:r>
                      <a:endParaRPr sz="1200">
                        <a:solidFill>
                          <a:srgbClr val="4C4C4C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T="126000" marB="91425" marR="91425" marL="126000">
                    <a:lnL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solidFill>
                            <a:srgbClr val="4C4C4C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12</a:t>
                      </a:r>
                      <a:endParaRPr sz="1200">
                        <a:solidFill>
                          <a:srgbClr val="4C4C4C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T="126000" marB="91425" marR="91425" marL="126000">
                    <a:lnL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solidFill>
                            <a:srgbClr val="4C4C4C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13</a:t>
                      </a:r>
                      <a:endParaRPr sz="1200">
                        <a:solidFill>
                          <a:srgbClr val="4C4C4C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T="126000" marB="91425" marR="91425" marL="126000">
                    <a:lnL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9599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solidFill>
                            <a:srgbClr val="4C4C4C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14</a:t>
                      </a:r>
                      <a:endParaRPr sz="1200">
                        <a:solidFill>
                          <a:srgbClr val="4C4C4C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T="126000" marB="91425" marR="91425" marL="126000">
                    <a:lnL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solidFill>
                            <a:srgbClr val="4C4C4C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15</a:t>
                      </a:r>
                      <a:endParaRPr sz="1200">
                        <a:solidFill>
                          <a:srgbClr val="4C4C4C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T="126000" marB="91425" marR="91425" marL="126000">
                    <a:lnL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solidFill>
                            <a:srgbClr val="4C4C4C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16</a:t>
                      </a:r>
                      <a:endParaRPr sz="1200">
                        <a:solidFill>
                          <a:srgbClr val="4C4C4C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T="126000" marB="91425" marR="91425" marL="126000">
                    <a:lnL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solidFill>
                            <a:srgbClr val="4C4C4C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17</a:t>
                      </a:r>
                      <a:endParaRPr sz="1200">
                        <a:solidFill>
                          <a:srgbClr val="4C4C4C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T="126000" marB="91425" marR="91425" marL="126000">
                    <a:lnL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solidFill>
                            <a:srgbClr val="4C4C4C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18</a:t>
                      </a:r>
                      <a:endParaRPr sz="1200">
                        <a:solidFill>
                          <a:srgbClr val="4C4C4C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T="126000" marB="91425" marR="91425" marL="126000">
                    <a:lnL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solidFill>
                            <a:srgbClr val="4C4C4C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19</a:t>
                      </a:r>
                      <a:endParaRPr sz="1200">
                        <a:solidFill>
                          <a:srgbClr val="4C4C4C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T="126000" marB="91425" marR="91425" marL="126000">
                    <a:lnL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solidFill>
                            <a:srgbClr val="4C4C4C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20</a:t>
                      </a:r>
                      <a:endParaRPr sz="1200">
                        <a:solidFill>
                          <a:srgbClr val="4C4C4C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T="126000" marB="91425" marR="91425" marL="126000">
                    <a:lnL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9982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solidFill>
                            <a:srgbClr val="4C4C4C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21</a:t>
                      </a:r>
                      <a:endParaRPr sz="1200">
                        <a:solidFill>
                          <a:srgbClr val="4C4C4C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T="126000" marB="91425" marR="91425" marL="126000">
                    <a:lnL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solidFill>
                            <a:srgbClr val="4C4C4C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22</a:t>
                      </a:r>
                      <a:endParaRPr sz="1200">
                        <a:solidFill>
                          <a:srgbClr val="4C4C4C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T="126000" marB="91425" marR="91425" marL="126000">
                    <a:lnL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solidFill>
                            <a:srgbClr val="4C4C4C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23</a:t>
                      </a:r>
                      <a:endParaRPr sz="1200">
                        <a:solidFill>
                          <a:srgbClr val="4C4C4C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T="126000" marB="91425" marR="91425" marL="126000">
                    <a:lnL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solidFill>
                            <a:srgbClr val="4C4C4C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24</a:t>
                      </a:r>
                      <a:endParaRPr sz="1200">
                        <a:solidFill>
                          <a:srgbClr val="4C4C4C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T="126000" marB="91425" marR="91425" marL="126000">
                    <a:lnL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solidFill>
                            <a:srgbClr val="4C4C4C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25</a:t>
                      </a:r>
                      <a:endParaRPr sz="1200">
                        <a:solidFill>
                          <a:srgbClr val="4C4C4C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T="126000" marB="91425" marR="91425" marL="126000">
                    <a:lnL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solidFill>
                            <a:srgbClr val="4C4C4C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26</a:t>
                      </a:r>
                      <a:endParaRPr sz="1200">
                        <a:solidFill>
                          <a:srgbClr val="4C4C4C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T="126000" marB="91425" marR="91425" marL="126000">
                    <a:lnL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solidFill>
                            <a:srgbClr val="4C4C4C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27</a:t>
                      </a:r>
                      <a:endParaRPr sz="1200">
                        <a:solidFill>
                          <a:srgbClr val="4C4C4C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T="126000" marB="91425" marR="91425" marL="126000">
                    <a:lnL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9599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solidFill>
                            <a:srgbClr val="4C4C4C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28</a:t>
                      </a:r>
                      <a:endParaRPr sz="1200">
                        <a:solidFill>
                          <a:srgbClr val="4C4C4C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T="126000" marB="91425" marR="91425" marL="126000">
                    <a:lnL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solidFill>
                            <a:srgbClr val="4C4C4C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29</a:t>
                      </a:r>
                      <a:endParaRPr sz="1200">
                        <a:solidFill>
                          <a:srgbClr val="4C4C4C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T="126000" marB="91425" marR="91425" marL="126000">
                    <a:lnL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solidFill>
                            <a:srgbClr val="4C4C4C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30</a:t>
                      </a:r>
                      <a:endParaRPr sz="1200">
                        <a:solidFill>
                          <a:srgbClr val="4C4C4C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T="126000" marB="91425" marR="91425" marL="126000">
                    <a:lnL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solidFill>
                            <a:srgbClr val="4C4C4C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31</a:t>
                      </a:r>
                      <a:endParaRPr sz="1200">
                        <a:solidFill>
                          <a:srgbClr val="4C4C4C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T="126000" marB="91425" marR="91425" marL="126000">
                    <a:lnL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rgbClr val="4C4C4C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T="126000" marB="91425" marR="91425" marL="126000">
                    <a:lnL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rgbClr val="4C4C4C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T="126000" marB="91425" marR="91425" marL="126000">
                    <a:lnL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rgbClr val="4C4C4C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T="126000" marB="91425" marR="91425" marL="126000">
                    <a:lnL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487" name="Google Shape;487;p24"/>
          <p:cNvSpPr txBox="1"/>
          <p:nvPr/>
        </p:nvSpPr>
        <p:spPr>
          <a:xfrm>
            <a:off x="270000" y="2013578"/>
            <a:ext cx="11742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Sun</a:t>
            </a:r>
            <a:endParaRPr>
              <a:solidFill>
                <a:schemeClr val="dk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488" name="Google Shape;488;p24"/>
          <p:cNvSpPr txBox="1"/>
          <p:nvPr/>
        </p:nvSpPr>
        <p:spPr>
          <a:xfrm>
            <a:off x="1444325" y="2013578"/>
            <a:ext cx="11742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Mon</a:t>
            </a:r>
            <a:endParaRPr>
              <a:solidFill>
                <a:schemeClr val="dk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489" name="Google Shape;489;p24"/>
          <p:cNvSpPr txBox="1"/>
          <p:nvPr/>
        </p:nvSpPr>
        <p:spPr>
          <a:xfrm>
            <a:off x="2618525" y="2013578"/>
            <a:ext cx="11742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Tue</a:t>
            </a:r>
            <a:endParaRPr>
              <a:solidFill>
                <a:schemeClr val="dk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490" name="Google Shape;490;p24"/>
          <p:cNvSpPr txBox="1"/>
          <p:nvPr/>
        </p:nvSpPr>
        <p:spPr>
          <a:xfrm>
            <a:off x="3793038" y="2013578"/>
            <a:ext cx="11742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Wed</a:t>
            </a:r>
            <a:endParaRPr>
              <a:solidFill>
                <a:schemeClr val="dk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491" name="Google Shape;491;p24"/>
          <p:cNvSpPr txBox="1"/>
          <p:nvPr/>
        </p:nvSpPr>
        <p:spPr>
          <a:xfrm>
            <a:off x="4967375" y="2013578"/>
            <a:ext cx="11742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Thu</a:t>
            </a:r>
            <a:endParaRPr>
              <a:solidFill>
                <a:schemeClr val="dk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492" name="Google Shape;492;p24"/>
          <p:cNvSpPr txBox="1"/>
          <p:nvPr/>
        </p:nvSpPr>
        <p:spPr>
          <a:xfrm>
            <a:off x="6141575" y="2013578"/>
            <a:ext cx="11742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Fri</a:t>
            </a:r>
            <a:endParaRPr>
              <a:solidFill>
                <a:schemeClr val="dk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493" name="Google Shape;493;p24"/>
          <p:cNvSpPr txBox="1"/>
          <p:nvPr/>
        </p:nvSpPr>
        <p:spPr>
          <a:xfrm>
            <a:off x="7316088" y="2013578"/>
            <a:ext cx="11742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Sat</a:t>
            </a:r>
            <a:endParaRPr>
              <a:solidFill>
                <a:schemeClr val="dk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4"/>
          <p:cNvSpPr txBox="1"/>
          <p:nvPr/>
        </p:nvSpPr>
        <p:spPr>
          <a:xfrm>
            <a:off x="187905" y="270699"/>
            <a:ext cx="8302500" cy="16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10700">
                <a:solidFill>
                  <a:srgbClr val="4C4C4C"/>
                </a:solidFill>
                <a:latin typeface="Mohave SemiBold"/>
                <a:ea typeface="Mohave SemiBold"/>
                <a:cs typeface="Mohave SemiBold"/>
                <a:sym typeface="Mohave SemiBold"/>
              </a:rPr>
              <a:t>F</a:t>
            </a:r>
            <a:r>
              <a:rPr lang="uk" sz="10700">
                <a:solidFill>
                  <a:srgbClr val="4C4C4C"/>
                </a:solidFill>
                <a:latin typeface="Mohave SemiBold"/>
                <a:ea typeface="Mohave SemiBold"/>
                <a:cs typeface="Mohave SemiBold"/>
                <a:sym typeface="Mohave SemiBold"/>
              </a:rPr>
              <a:t> E B  •  0 2 </a:t>
            </a:r>
            <a:endParaRPr sz="10700">
              <a:solidFill>
                <a:srgbClr val="4C4C4C"/>
              </a:solidFill>
              <a:latin typeface="Mohave SemiBold"/>
              <a:ea typeface="Mohave SemiBold"/>
              <a:cs typeface="Mohave SemiBold"/>
              <a:sym typeface="Mohave SemiBold"/>
            </a:endParaRPr>
          </a:p>
        </p:txBody>
      </p:sp>
      <p:sp>
        <p:nvSpPr>
          <p:cNvPr id="92" name="Google Shape;92;p14"/>
          <p:cNvSpPr txBox="1"/>
          <p:nvPr/>
        </p:nvSpPr>
        <p:spPr>
          <a:xfrm>
            <a:off x="8637825" y="324376"/>
            <a:ext cx="1787700" cy="1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1100">
                <a:solidFill>
                  <a:srgbClr val="4C4C4C"/>
                </a:solidFill>
                <a:latin typeface="Montserrat"/>
                <a:ea typeface="Montserrat"/>
                <a:cs typeface="Montserrat"/>
                <a:sym typeface="Montserrat"/>
              </a:rPr>
              <a:t>March</a:t>
            </a:r>
            <a:endParaRPr b="1" sz="1100">
              <a:solidFill>
                <a:srgbClr val="4C4C4C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93" name="Google Shape;93;p14"/>
          <p:cNvCxnSpPr/>
          <p:nvPr/>
        </p:nvCxnSpPr>
        <p:spPr>
          <a:xfrm>
            <a:off x="8637975" y="2381400"/>
            <a:ext cx="17877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4" name="Google Shape;94;p14"/>
          <p:cNvCxnSpPr/>
          <p:nvPr/>
        </p:nvCxnSpPr>
        <p:spPr>
          <a:xfrm>
            <a:off x="8637975" y="2623303"/>
            <a:ext cx="1787700" cy="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5" name="Google Shape;95;p14"/>
          <p:cNvCxnSpPr/>
          <p:nvPr/>
        </p:nvCxnSpPr>
        <p:spPr>
          <a:xfrm>
            <a:off x="8637975" y="3341360"/>
            <a:ext cx="1787700" cy="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6" name="Google Shape;96;p14"/>
          <p:cNvCxnSpPr/>
          <p:nvPr/>
        </p:nvCxnSpPr>
        <p:spPr>
          <a:xfrm>
            <a:off x="8637975" y="2865205"/>
            <a:ext cx="1787700" cy="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7" name="Google Shape;97;p14"/>
          <p:cNvCxnSpPr/>
          <p:nvPr/>
        </p:nvCxnSpPr>
        <p:spPr>
          <a:xfrm>
            <a:off x="8637975" y="3590913"/>
            <a:ext cx="1787700" cy="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8" name="Google Shape;98;p14"/>
          <p:cNvCxnSpPr/>
          <p:nvPr/>
        </p:nvCxnSpPr>
        <p:spPr>
          <a:xfrm>
            <a:off x="8637975" y="4301295"/>
            <a:ext cx="1787700" cy="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9" name="Google Shape;99;p14"/>
          <p:cNvCxnSpPr/>
          <p:nvPr/>
        </p:nvCxnSpPr>
        <p:spPr>
          <a:xfrm>
            <a:off x="8637975" y="4074718"/>
            <a:ext cx="1787700" cy="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00" name="Google Shape;100;p14"/>
          <p:cNvCxnSpPr/>
          <p:nvPr/>
        </p:nvCxnSpPr>
        <p:spPr>
          <a:xfrm>
            <a:off x="8637975" y="4558523"/>
            <a:ext cx="1787700" cy="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01" name="Google Shape;101;p14"/>
          <p:cNvCxnSpPr/>
          <p:nvPr/>
        </p:nvCxnSpPr>
        <p:spPr>
          <a:xfrm>
            <a:off x="8637975" y="5261255"/>
            <a:ext cx="1787700" cy="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02" name="Google Shape;102;p14"/>
          <p:cNvCxnSpPr/>
          <p:nvPr/>
        </p:nvCxnSpPr>
        <p:spPr>
          <a:xfrm>
            <a:off x="8637975" y="5042328"/>
            <a:ext cx="1787700" cy="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03" name="Google Shape;103;p14"/>
          <p:cNvCxnSpPr/>
          <p:nvPr/>
        </p:nvCxnSpPr>
        <p:spPr>
          <a:xfrm>
            <a:off x="8637975" y="5526133"/>
            <a:ext cx="1787700" cy="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04" name="Google Shape;104;p14"/>
          <p:cNvCxnSpPr/>
          <p:nvPr/>
        </p:nvCxnSpPr>
        <p:spPr>
          <a:xfrm>
            <a:off x="8637975" y="6259490"/>
            <a:ext cx="1787700" cy="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05" name="Google Shape;105;p14"/>
          <p:cNvCxnSpPr/>
          <p:nvPr/>
        </p:nvCxnSpPr>
        <p:spPr>
          <a:xfrm>
            <a:off x="8637975" y="6009938"/>
            <a:ext cx="1787700" cy="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06" name="Google Shape;106;p14"/>
          <p:cNvCxnSpPr/>
          <p:nvPr/>
        </p:nvCxnSpPr>
        <p:spPr>
          <a:xfrm>
            <a:off x="8637975" y="6493743"/>
            <a:ext cx="1787700" cy="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07" name="Google Shape;107;p14"/>
          <p:cNvCxnSpPr/>
          <p:nvPr/>
        </p:nvCxnSpPr>
        <p:spPr>
          <a:xfrm>
            <a:off x="8637975" y="7219450"/>
            <a:ext cx="17877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08" name="Google Shape;108;p14"/>
          <p:cNvCxnSpPr/>
          <p:nvPr/>
        </p:nvCxnSpPr>
        <p:spPr>
          <a:xfrm>
            <a:off x="8637975" y="6977548"/>
            <a:ext cx="1787700" cy="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09" name="Google Shape;109;p14"/>
          <p:cNvSpPr txBox="1"/>
          <p:nvPr/>
        </p:nvSpPr>
        <p:spPr>
          <a:xfrm>
            <a:off x="8632500" y="2013575"/>
            <a:ext cx="17952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rgbClr val="4C4C4C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Notes</a:t>
            </a:r>
            <a:endParaRPr>
              <a:solidFill>
                <a:srgbClr val="4C4C4C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graphicFrame>
        <p:nvGraphicFramePr>
          <p:cNvPr id="110" name="Google Shape;110;p14"/>
          <p:cNvGraphicFramePr/>
          <p:nvPr/>
        </p:nvGraphicFramePr>
        <p:xfrm>
          <a:off x="8637963" y="557902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{2B865650-3AD8-440F-8F2E-085B7E6E1D23}</a:tableStyleId>
              </a:tblPr>
              <a:tblGrid>
                <a:gridCol w="255375"/>
                <a:gridCol w="255375"/>
                <a:gridCol w="255375"/>
                <a:gridCol w="255375"/>
                <a:gridCol w="255375"/>
                <a:gridCol w="255375"/>
                <a:gridCol w="255375"/>
              </a:tblGrid>
              <a:tr h="1806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800"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S</a:t>
                      </a:r>
                      <a:endParaRPr sz="800">
                        <a:latin typeface="Montserrat SemiBold"/>
                        <a:ea typeface="Montserrat SemiBold"/>
                        <a:cs typeface="Montserrat SemiBold"/>
                        <a:sym typeface="Montserrat SemiBold"/>
                      </a:endParaRPr>
                    </a:p>
                  </a:txBody>
                  <a:tcPr marT="25200" marB="25200" marR="25200" marL="252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C4C4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800"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M</a:t>
                      </a:r>
                      <a:endParaRPr sz="800">
                        <a:latin typeface="Montserrat SemiBold"/>
                        <a:ea typeface="Montserrat SemiBold"/>
                        <a:cs typeface="Montserrat SemiBold"/>
                        <a:sym typeface="Montserrat SemiBold"/>
                      </a:endParaRPr>
                    </a:p>
                  </a:txBody>
                  <a:tcPr marT="25200" marB="25200" marR="25200" marL="252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C4C4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800"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T</a:t>
                      </a:r>
                      <a:endParaRPr sz="800">
                        <a:latin typeface="Montserrat SemiBold"/>
                        <a:ea typeface="Montserrat SemiBold"/>
                        <a:cs typeface="Montserrat SemiBold"/>
                        <a:sym typeface="Montserrat SemiBold"/>
                      </a:endParaRPr>
                    </a:p>
                  </a:txBody>
                  <a:tcPr marT="25200" marB="25200" marR="25200" marL="252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C4C4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800"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W</a:t>
                      </a:r>
                      <a:endParaRPr sz="800">
                        <a:latin typeface="Montserrat SemiBold"/>
                        <a:ea typeface="Montserrat SemiBold"/>
                        <a:cs typeface="Montserrat SemiBold"/>
                        <a:sym typeface="Montserrat SemiBold"/>
                      </a:endParaRPr>
                    </a:p>
                  </a:txBody>
                  <a:tcPr marT="25200" marB="25200" marR="25200" marL="252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C4C4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800"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T</a:t>
                      </a:r>
                      <a:endParaRPr sz="800">
                        <a:latin typeface="Montserrat SemiBold"/>
                        <a:ea typeface="Montserrat SemiBold"/>
                        <a:cs typeface="Montserrat SemiBold"/>
                        <a:sym typeface="Montserrat SemiBold"/>
                      </a:endParaRPr>
                    </a:p>
                  </a:txBody>
                  <a:tcPr marT="25200" marB="25200" marR="25200" marL="252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C4C4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800"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F</a:t>
                      </a:r>
                      <a:endParaRPr sz="800">
                        <a:latin typeface="Montserrat SemiBold"/>
                        <a:ea typeface="Montserrat SemiBold"/>
                        <a:cs typeface="Montserrat SemiBold"/>
                        <a:sym typeface="Montserrat SemiBold"/>
                      </a:endParaRPr>
                    </a:p>
                  </a:txBody>
                  <a:tcPr marT="25200" marB="25200" marR="25200" marL="252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C4C4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800"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S</a:t>
                      </a:r>
                      <a:endParaRPr sz="800">
                        <a:latin typeface="Montserrat SemiBold"/>
                        <a:ea typeface="Montserrat SemiBold"/>
                        <a:cs typeface="Montserrat SemiBold"/>
                        <a:sym typeface="Montserrat SemiBold"/>
                      </a:endParaRPr>
                    </a:p>
                  </a:txBody>
                  <a:tcPr marT="25200" marB="25200" marR="25200" marL="252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C4C4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806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25200" marB="25200" marR="25200" marL="252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25200" marB="25200" marR="25200" marL="252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25200" marB="25200" marR="25200" marL="252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25200" marB="25200" marR="25200" marL="252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25200" marB="25200" marR="25200" marL="252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25200" marB="25200" marR="25200" marL="252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</a:t>
                      </a:r>
                      <a:endParaRPr sz="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25200" marB="25200" marR="25200" marL="252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806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</a:t>
                      </a:r>
                      <a:endParaRPr sz="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25200" marB="25200" marR="25200" marL="252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</a:t>
                      </a:r>
                      <a:endParaRPr sz="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25200" marB="25200" marR="25200" marL="252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</a:t>
                      </a:r>
                      <a:endParaRPr sz="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25200" marB="25200" marR="25200" marL="252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5</a:t>
                      </a:r>
                      <a:endParaRPr sz="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25200" marB="25200" marR="25200" marL="252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6</a:t>
                      </a:r>
                      <a:endParaRPr sz="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25200" marB="25200" marR="25200" marL="252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7</a:t>
                      </a:r>
                      <a:endParaRPr sz="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25200" marB="25200" marR="25200" marL="252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8</a:t>
                      </a:r>
                      <a:endParaRPr sz="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25200" marB="25200" marR="25200" marL="252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806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9</a:t>
                      </a:r>
                      <a:endParaRPr sz="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25200" marB="25200" marR="25200" marL="252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10</a:t>
                      </a:r>
                      <a:endParaRPr sz="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25200" marB="25200" marR="25200" marL="252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11</a:t>
                      </a:r>
                      <a:endParaRPr sz="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25200" marB="25200" marR="25200" marL="252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12</a:t>
                      </a:r>
                      <a:endParaRPr sz="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25200" marB="25200" marR="25200" marL="252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13</a:t>
                      </a:r>
                      <a:endParaRPr sz="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25200" marB="25200" marR="25200" marL="252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14</a:t>
                      </a:r>
                      <a:endParaRPr sz="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25200" marB="25200" marR="25200" marL="252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15</a:t>
                      </a:r>
                      <a:endParaRPr sz="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25200" marB="25200" marR="25200" marL="252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806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16</a:t>
                      </a:r>
                      <a:endParaRPr sz="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25200" marB="25200" marR="25200" marL="252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17</a:t>
                      </a:r>
                      <a:endParaRPr sz="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25200" marB="25200" marR="25200" marL="252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18</a:t>
                      </a:r>
                      <a:endParaRPr sz="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25200" marB="25200" marR="25200" marL="252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19</a:t>
                      </a:r>
                      <a:endParaRPr sz="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25200" marB="25200" marR="25200" marL="252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20</a:t>
                      </a:r>
                      <a:endParaRPr sz="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25200" marB="25200" marR="25200" marL="252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21</a:t>
                      </a:r>
                      <a:endParaRPr sz="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25200" marB="25200" marR="25200" marL="252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22</a:t>
                      </a:r>
                      <a:endParaRPr sz="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25200" marB="25200" marR="25200" marL="252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806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23</a:t>
                      </a:r>
                      <a:endParaRPr sz="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25200" marB="25200" marR="25200" marL="252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24</a:t>
                      </a:r>
                      <a:endParaRPr sz="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25200" marB="25200" marR="25200" marL="252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25</a:t>
                      </a:r>
                      <a:endParaRPr sz="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25200" marB="25200" marR="25200" marL="252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26</a:t>
                      </a:r>
                      <a:endParaRPr sz="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25200" marB="25200" marR="25200" marL="252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27</a:t>
                      </a:r>
                      <a:endParaRPr sz="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25200" marB="25200" marR="25200" marL="252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28</a:t>
                      </a:r>
                      <a:endParaRPr sz="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25200" marB="25200" marR="25200" marL="252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29</a:t>
                      </a:r>
                      <a:endParaRPr sz="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25200" marB="25200" marR="25200" marL="252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806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30</a:t>
                      </a:r>
                      <a:endParaRPr sz="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25200" marB="25200" marR="25200" marL="252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31</a:t>
                      </a:r>
                      <a:endParaRPr sz="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25200" marB="25200" marR="25200" marL="252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25200" marB="25200" marR="25200" marL="252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25200" marB="25200" marR="25200" marL="252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25200" marB="25200" marR="25200" marL="252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25200" marB="25200" marR="25200" marL="252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25200" marB="25200" marR="25200" marL="252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cxnSp>
        <p:nvCxnSpPr>
          <p:cNvPr id="111" name="Google Shape;111;p14"/>
          <p:cNvCxnSpPr/>
          <p:nvPr/>
        </p:nvCxnSpPr>
        <p:spPr>
          <a:xfrm>
            <a:off x="8637975" y="3832815"/>
            <a:ext cx="1787700" cy="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12" name="Google Shape;112;p14"/>
          <p:cNvCxnSpPr/>
          <p:nvPr/>
        </p:nvCxnSpPr>
        <p:spPr>
          <a:xfrm>
            <a:off x="8637975" y="3107108"/>
            <a:ext cx="1787700" cy="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13" name="Google Shape;113;p14"/>
          <p:cNvCxnSpPr/>
          <p:nvPr/>
        </p:nvCxnSpPr>
        <p:spPr>
          <a:xfrm>
            <a:off x="8637975" y="4800425"/>
            <a:ext cx="1787700" cy="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14" name="Google Shape;114;p14"/>
          <p:cNvCxnSpPr/>
          <p:nvPr/>
        </p:nvCxnSpPr>
        <p:spPr>
          <a:xfrm>
            <a:off x="8637975" y="5768035"/>
            <a:ext cx="1787700" cy="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15" name="Google Shape;115;p14"/>
          <p:cNvCxnSpPr/>
          <p:nvPr/>
        </p:nvCxnSpPr>
        <p:spPr>
          <a:xfrm>
            <a:off x="8637975" y="6735645"/>
            <a:ext cx="1787700" cy="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med" w="med" type="none"/>
            <a:tailEnd len="med" w="med" type="none"/>
          </a:ln>
        </p:spPr>
      </p:cxnSp>
      <p:graphicFrame>
        <p:nvGraphicFramePr>
          <p:cNvPr id="116" name="Google Shape;116;p14"/>
          <p:cNvGraphicFramePr/>
          <p:nvPr/>
        </p:nvGraphicFramePr>
        <p:xfrm>
          <a:off x="269988" y="23814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{2B865650-3AD8-440F-8F2E-085B7E6E1D23}</a:tableStyleId>
              </a:tblPr>
              <a:tblGrid>
                <a:gridCol w="1174325"/>
                <a:gridCol w="1174325"/>
                <a:gridCol w="1174325"/>
                <a:gridCol w="1174325"/>
                <a:gridCol w="1174325"/>
                <a:gridCol w="1174325"/>
                <a:gridCol w="1174325"/>
              </a:tblGrid>
              <a:tr h="9599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rgbClr val="4C4C4C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T="126000" marB="91425" marR="91425" marL="126000">
                    <a:lnL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rgbClr val="4C4C4C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T="126000" marB="91425" marR="91425" marL="126000">
                    <a:lnL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rgbClr val="4C4C4C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T="126000" marB="91425" marR="91425" marL="126000">
                    <a:lnL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rgbClr val="4C4C4C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T="126000" marB="91425" marR="91425" marL="126000">
                    <a:lnL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rgbClr val="4C4C4C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T="126000" marB="91425" marR="91425" marL="126000">
                    <a:lnL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rgbClr val="4C4C4C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T="126000" marB="91425" marR="91425" marL="126000">
                    <a:lnL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solidFill>
                            <a:srgbClr val="4C4C4C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1</a:t>
                      </a:r>
                      <a:endParaRPr sz="1200">
                        <a:solidFill>
                          <a:srgbClr val="4C4C4C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T="126000" marB="91425" marR="91425" marL="126000">
                    <a:lnL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9599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solidFill>
                            <a:srgbClr val="4C4C4C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2</a:t>
                      </a:r>
                      <a:endParaRPr sz="1200">
                        <a:solidFill>
                          <a:srgbClr val="4C4C4C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T="126000" marB="91425" marR="91425" marL="126000">
                    <a:lnL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solidFill>
                            <a:srgbClr val="4C4C4C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3</a:t>
                      </a:r>
                      <a:endParaRPr sz="1200">
                        <a:solidFill>
                          <a:srgbClr val="4C4C4C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T="126000" marB="91425" marR="91425" marL="126000">
                    <a:lnL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solidFill>
                            <a:srgbClr val="4C4C4C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4</a:t>
                      </a:r>
                      <a:endParaRPr sz="1200">
                        <a:solidFill>
                          <a:srgbClr val="4C4C4C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T="126000" marB="91425" marR="91425" marL="126000">
                    <a:lnL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solidFill>
                            <a:srgbClr val="4C4C4C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5</a:t>
                      </a:r>
                      <a:endParaRPr sz="1200">
                        <a:solidFill>
                          <a:srgbClr val="4C4C4C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T="126000" marB="91425" marR="91425" marL="126000">
                    <a:lnL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solidFill>
                            <a:srgbClr val="4C4C4C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6</a:t>
                      </a:r>
                      <a:endParaRPr sz="1200">
                        <a:solidFill>
                          <a:srgbClr val="4C4C4C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T="126000" marB="91425" marR="91425" marL="126000">
                    <a:lnL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solidFill>
                            <a:srgbClr val="4C4C4C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7</a:t>
                      </a:r>
                      <a:endParaRPr sz="1200">
                        <a:solidFill>
                          <a:srgbClr val="4C4C4C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T="126000" marB="91425" marR="91425" marL="126000">
                    <a:lnL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solidFill>
                            <a:srgbClr val="4C4C4C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8</a:t>
                      </a:r>
                      <a:endParaRPr sz="1200">
                        <a:solidFill>
                          <a:srgbClr val="4C4C4C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T="126000" marB="91425" marR="91425" marL="126000">
                    <a:lnL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9599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solidFill>
                            <a:srgbClr val="4C4C4C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9</a:t>
                      </a:r>
                      <a:endParaRPr sz="1200">
                        <a:solidFill>
                          <a:srgbClr val="4C4C4C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T="126000" marB="91425" marR="91425" marL="126000">
                    <a:lnL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solidFill>
                            <a:srgbClr val="4C4C4C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10</a:t>
                      </a:r>
                      <a:endParaRPr sz="1200">
                        <a:solidFill>
                          <a:srgbClr val="4C4C4C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T="126000" marB="91425" marR="91425" marL="126000">
                    <a:lnL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solidFill>
                            <a:srgbClr val="4C4C4C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11</a:t>
                      </a:r>
                      <a:endParaRPr sz="1200">
                        <a:solidFill>
                          <a:srgbClr val="4C4C4C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T="126000" marB="91425" marR="91425" marL="126000">
                    <a:lnL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solidFill>
                            <a:srgbClr val="4C4C4C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12</a:t>
                      </a:r>
                      <a:endParaRPr sz="1200">
                        <a:solidFill>
                          <a:srgbClr val="4C4C4C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T="126000" marB="91425" marR="91425" marL="126000">
                    <a:lnL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solidFill>
                            <a:srgbClr val="4C4C4C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13</a:t>
                      </a:r>
                      <a:endParaRPr sz="1200">
                        <a:solidFill>
                          <a:srgbClr val="4C4C4C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T="126000" marB="91425" marR="91425" marL="126000">
                    <a:lnL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solidFill>
                            <a:srgbClr val="4C4C4C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14</a:t>
                      </a:r>
                      <a:endParaRPr sz="1200">
                        <a:solidFill>
                          <a:srgbClr val="4C4C4C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T="126000" marB="91425" marR="91425" marL="126000">
                    <a:lnL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solidFill>
                            <a:srgbClr val="4C4C4C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15</a:t>
                      </a:r>
                      <a:endParaRPr sz="1200">
                        <a:solidFill>
                          <a:srgbClr val="4C4C4C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T="126000" marB="91425" marR="91425" marL="126000">
                    <a:lnL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9982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solidFill>
                            <a:srgbClr val="4C4C4C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16</a:t>
                      </a:r>
                      <a:endParaRPr sz="1200">
                        <a:solidFill>
                          <a:srgbClr val="4C4C4C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T="126000" marB="91425" marR="91425" marL="126000">
                    <a:lnL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solidFill>
                            <a:srgbClr val="4C4C4C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17</a:t>
                      </a:r>
                      <a:endParaRPr sz="1200">
                        <a:solidFill>
                          <a:srgbClr val="4C4C4C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T="126000" marB="91425" marR="91425" marL="126000">
                    <a:lnL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solidFill>
                            <a:srgbClr val="4C4C4C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18</a:t>
                      </a:r>
                      <a:endParaRPr sz="1200">
                        <a:solidFill>
                          <a:srgbClr val="4C4C4C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T="126000" marB="91425" marR="91425" marL="126000">
                    <a:lnL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solidFill>
                            <a:srgbClr val="4C4C4C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19</a:t>
                      </a:r>
                      <a:endParaRPr sz="1200">
                        <a:solidFill>
                          <a:srgbClr val="4C4C4C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T="126000" marB="91425" marR="91425" marL="126000">
                    <a:lnL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solidFill>
                            <a:srgbClr val="4C4C4C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20</a:t>
                      </a:r>
                      <a:endParaRPr sz="1200">
                        <a:solidFill>
                          <a:srgbClr val="4C4C4C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T="126000" marB="91425" marR="91425" marL="126000">
                    <a:lnL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solidFill>
                            <a:srgbClr val="4C4C4C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21</a:t>
                      </a:r>
                      <a:endParaRPr sz="1200">
                        <a:solidFill>
                          <a:srgbClr val="4C4C4C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T="126000" marB="91425" marR="91425" marL="126000">
                    <a:lnL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solidFill>
                            <a:srgbClr val="4C4C4C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22</a:t>
                      </a:r>
                      <a:endParaRPr sz="1200">
                        <a:solidFill>
                          <a:srgbClr val="4C4C4C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T="126000" marB="91425" marR="91425" marL="126000">
                    <a:lnL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9599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solidFill>
                            <a:srgbClr val="4C4C4C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23</a:t>
                      </a:r>
                      <a:endParaRPr sz="1200">
                        <a:solidFill>
                          <a:srgbClr val="4C4C4C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T="126000" marB="91425" marR="91425" marL="126000">
                    <a:lnL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solidFill>
                            <a:srgbClr val="4C4C4C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24</a:t>
                      </a:r>
                      <a:endParaRPr sz="1200">
                        <a:solidFill>
                          <a:srgbClr val="4C4C4C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T="126000" marB="91425" marR="91425" marL="126000">
                    <a:lnL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solidFill>
                            <a:srgbClr val="4C4C4C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25</a:t>
                      </a:r>
                      <a:endParaRPr sz="1200">
                        <a:solidFill>
                          <a:srgbClr val="4C4C4C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T="126000" marB="91425" marR="91425" marL="126000">
                    <a:lnL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solidFill>
                            <a:srgbClr val="4C4C4C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26</a:t>
                      </a:r>
                      <a:endParaRPr sz="1200">
                        <a:solidFill>
                          <a:srgbClr val="4C4C4C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T="126000" marB="91425" marR="91425" marL="126000">
                    <a:lnL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solidFill>
                            <a:srgbClr val="4C4C4C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27</a:t>
                      </a:r>
                      <a:endParaRPr sz="1200">
                        <a:solidFill>
                          <a:srgbClr val="4C4C4C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T="126000" marB="91425" marR="91425" marL="126000">
                    <a:lnL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solidFill>
                            <a:srgbClr val="4C4C4C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28</a:t>
                      </a:r>
                      <a:endParaRPr sz="1200">
                        <a:solidFill>
                          <a:srgbClr val="4C4C4C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T="126000" marB="91425" marR="91425" marL="126000">
                    <a:lnL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rgbClr val="4C4C4C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T="126000" marB="91425" marR="91425" marL="126000">
                    <a:lnL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17" name="Google Shape;117;p14"/>
          <p:cNvSpPr txBox="1"/>
          <p:nvPr/>
        </p:nvSpPr>
        <p:spPr>
          <a:xfrm>
            <a:off x="270000" y="2013578"/>
            <a:ext cx="11742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Sun</a:t>
            </a:r>
            <a:endParaRPr>
              <a:solidFill>
                <a:schemeClr val="dk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18" name="Google Shape;118;p14"/>
          <p:cNvSpPr txBox="1"/>
          <p:nvPr/>
        </p:nvSpPr>
        <p:spPr>
          <a:xfrm>
            <a:off x="1444325" y="2013578"/>
            <a:ext cx="11742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Mon</a:t>
            </a:r>
            <a:endParaRPr>
              <a:solidFill>
                <a:schemeClr val="dk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19" name="Google Shape;119;p14"/>
          <p:cNvSpPr txBox="1"/>
          <p:nvPr/>
        </p:nvSpPr>
        <p:spPr>
          <a:xfrm>
            <a:off x="2618525" y="2013578"/>
            <a:ext cx="11742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Tue</a:t>
            </a:r>
            <a:endParaRPr>
              <a:solidFill>
                <a:schemeClr val="dk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20" name="Google Shape;120;p14"/>
          <p:cNvSpPr txBox="1"/>
          <p:nvPr/>
        </p:nvSpPr>
        <p:spPr>
          <a:xfrm>
            <a:off x="3793038" y="2013578"/>
            <a:ext cx="11742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Wed</a:t>
            </a:r>
            <a:endParaRPr>
              <a:solidFill>
                <a:schemeClr val="dk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21" name="Google Shape;121;p14"/>
          <p:cNvSpPr txBox="1"/>
          <p:nvPr/>
        </p:nvSpPr>
        <p:spPr>
          <a:xfrm>
            <a:off x="4967375" y="2013578"/>
            <a:ext cx="11742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Thu</a:t>
            </a:r>
            <a:endParaRPr>
              <a:solidFill>
                <a:schemeClr val="dk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22" name="Google Shape;122;p14"/>
          <p:cNvSpPr txBox="1"/>
          <p:nvPr/>
        </p:nvSpPr>
        <p:spPr>
          <a:xfrm>
            <a:off x="6141575" y="2013578"/>
            <a:ext cx="11742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Fri</a:t>
            </a:r>
            <a:endParaRPr>
              <a:solidFill>
                <a:schemeClr val="dk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23" name="Google Shape;123;p14"/>
          <p:cNvSpPr txBox="1"/>
          <p:nvPr/>
        </p:nvSpPr>
        <p:spPr>
          <a:xfrm>
            <a:off x="7316088" y="2013578"/>
            <a:ext cx="11742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Sat</a:t>
            </a:r>
            <a:endParaRPr>
              <a:solidFill>
                <a:schemeClr val="dk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5"/>
          <p:cNvSpPr txBox="1"/>
          <p:nvPr/>
        </p:nvSpPr>
        <p:spPr>
          <a:xfrm>
            <a:off x="8637825" y="324376"/>
            <a:ext cx="1787700" cy="1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1100">
                <a:solidFill>
                  <a:srgbClr val="4C4C4C"/>
                </a:solidFill>
                <a:latin typeface="Montserrat"/>
                <a:ea typeface="Montserrat"/>
                <a:cs typeface="Montserrat"/>
                <a:sym typeface="Montserrat"/>
              </a:rPr>
              <a:t>April</a:t>
            </a:r>
            <a:endParaRPr b="1" sz="1100">
              <a:solidFill>
                <a:srgbClr val="4C4C4C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29" name="Google Shape;129;p15"/>
          <p:cNvCxnSpPr/>
          <p:nvPr/>
        </p:nvCxnSpPr>
        <p:spPr>
          <a:xfrm>
            <a:off x="8637975" y="2381400"/>
            <a:ext cx="17877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30" name="Google Shape;130;p15"/>
          <p:cNvCxnSpPr/>
          <p:nvPr/>
        </p:nvCxnSpPr>
        <p:spPr>
          <a:xfrm>
            <a:off x="8637975" y="2623303"/>
            <a:ext cx="1787700" cy="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31" name="Google Shape;131;p15"/>
          <p:cNvCxnSpPr/>
          <p:nvPr/>
        </p:nvCxnSpPr>
        <p:spPr>
          <a:xfrm>
            <a:off x="8637975" y="3341360"/>
            <a:ext cx="1787700" cy="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32" name="Google Shape;132;p15"/>
          <p:cNvCxnSpPr/>
          <p:nvPr/>
        </p:nvCxnSpPr>
        <p:spPr>
          <a:xfrm>
            <a:off x="8637975" y="2865205"/>
            <a:ext cx="1787700" cy="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33" name="Google Shape;133;p15"/>
          <p:cNvCxnSpPr/>
          <p:nvPr/>
        </p:nvCxnSpPr>
        <p:spPr>
          <a:xfrm>
            <a:off x="8637975" y="3590913"/>
            <a:ext cx="1787700" cy="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34" name="Google Shape;134;p15"/>
          <p:cNvCxnSpPr/>
          <p:nvPr/>
        </p:nvCxnSpPr>
        <p:spPr>
          <a:xfrm>
            <a:off x="8637975" y="4301295"/>
            <a:ext cx="1787700" cy="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35" name="Google Shape;135;p15"/>
          <p:cNvCxnSpPr/>
          <p:nvPr/>
        </p:nvCxnSpPr>
        <p:spPr>
          <a:xfrm>
            <a:off x="8637975" y="4074718"/>
            <a:ext cx="1787700" cy="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36" name="Google Shape;136;p15"/>
          <p:cNvCxnSpPr/>
          <p:nvPr/>
        </p:nvCxnSpPr>
        <p:spPr>
          <a:xfrm>
            <a:off x="8637975" y="4558523"/>
            <a:ext cx="1787700" cy="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37" name="Google Shape;137;p15"/>
          <p:cNvCxnSpPr/>
          <p:nvPr/>
        </p:nvCxnSpPr>
        <p:spPr>
          <a:xfrm>
            <a:off x="8637975" y="5261255"/>
            <a:ext cx="1787700" cy="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38" name="Google Shape;138;p15"/>
          <p:cNvCxnSpPr/>
          <p:nvPr/>
        </p:nvCxnSpPr>
        <p:spPr>
          <a:xfrm>
            <a:off x="8637975" y="5042328"/>
            <a:ext cx="1787700" cy="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39" name="Google Shape;139;p15"/>
          <p:cNvCxnSpPr/>
          <p:nvPr/>
        </p:nvCxnSpPr>
        <p:spPr>
          <a:xfrm>
            <a:off x="8637975" y="5526133"/>
            <a:ext cx="1787700" cy="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40" name="Google Shape;140;p15"/>
          <p:cNvCxnSpPr/>
          <p:nvPr/>
        </p:nvCxnSpPr>
        <p:spPr>
          <a:xfrm>
            <a:off x="8637975" y="6259490"/>
            <a:ext cx="1787700" cy="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41" name="Google Shape;141;p15"/>
          <p:cNvCxnSpPr/>
          <p:nvPr/>
        </p:nvCxnSpPr>
        <p:spPr>
          <a:xfrm>
            <a:off x="8637975" y="6009938"/>
            <a:ext cx="1787700" cy="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42" name="Google Shape;142;p15"/>
          <p:cNvCxnSpPr/>
          <p:nvPr/>
        </p:nvCxnSpPr>
        <p:spPr>
          <a:xfrm>
            <a:off x="8637975" y="6493743"/>
            <a:ext cx="1787700" cy="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43" name="Google Shape;143;p15"/>
          <p:cNvCxnSpPr/>
          <p:nvPr/>
        </p:nvCxnSpPr>
        <p:spPr>
          <a:xfrm>
            <a:off x="8637975" y="7219450"/>
            <a:ext cx="17877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44" name="Google Shape;144;p15"/>
          <p:cNvCxnSpPr/>
          <p:nvPr/>
        </p:nvCxnSpPr>
        <p:spPr>
          <a:xfrm>
            <a:off x="8637975" y="6977548"/>
            <a:ext cx="1787700" cy="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45" name="Google Shape;145;p15"/>
          <p:cNvSpPr txBox="1"/>
          <p:nvPr/>
        </p:nvSpPr>
        <p:spPr>
          <a:xfrm>
            <a:off x="8632500" y="2013575"/>
            <a:ext cx="17952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rgbClr val="4C4C4C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Notes</a:t>
            </a:r>
            <a:endParaRPr>
              <a:solidFill>
                <a:srgbClr val="4C4C4C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graphicFrame>
        <p:nvGraphicFramePr>
          <p:cNvPr id="146" name="Google Shape;146;p15"/>
          <p:cNvGraphicFramePr/>
          <p:nvPr/>
        </p:nvGraphicFramePr>
        <p:xfrm>
          <a:off x="8637963" y="557902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{2B865650-3AD8-440F-8F2E-085B7E6E1D23}</a:tableStyleId>
              </a:tblPr>
              <a:tblGrid>
                <a:gridCol w="255375"/>
                <a:gridCol w="255375"/>
                <a:gridCol w="255375"/>
                <a:gridCol w="255375"/>
                <a:gridCol w="255375"/>
                <a:gridCol w="255375"/>
                <a:gridCol w="255375"/>
              </a:tblGrid>
              <a:tr h="1806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800"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S</a:t>
                      </a:r>
                      <a:endParaRPr sz="800">
                        <a:latin typeface="Montserrat SemiBold"/>
                        <a:ea typeface="Montserrat SemiBold"/>
                        <a:cs typeface="Montserrat SemiBold"/>
                        <a:sym typeface="Montserrat SemiBold"/>
                      </a:endParaRPr>
                    </a:p>
                  </a:txBody>
                  <a:tcPr marT="25200" marB="25200" marR="25200" marL="252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C4C4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800"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M</a:t>
                      </a:r>
                      <a:endParaRPr sz="800">
                        <a:latin typeface="Montserrat SemiBold"/>
                        <a:ea typeface="Montserrat SemiBold"/>
                        <a:cs typeface="Montserrat SemiBold"/>
                        <a:sym typeface="Montserrat SemiBold"/>
                      </a:endParaRPr>
                    </a:p>
                  </a:txBody>
                  <a:tcPr marT="25200" marB="25200" marR="25200" marL="252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C4C4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800"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T</a:t>
                      </a:r>
                      <a:endParaRPr sz="800">
                        <a:latin typeface="Montserrat SemiBold"/>
                        <a:ea typeface="Montserrat SemiBold"/>
                        <a:cs typeface="Montserrat SemiBold"/>
                        <a:sym typeface="Montserrat SemiBold"/>
                      </a:endParaRPr>
                    </a:p>
                  </a:txBody>
                  <a:tcPr marT="25200" marB="25200" marR="25200" marL="252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C4C4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800"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W</a:t>
                      </a:r>
                      <a:endParaRPr sz="800">
                        <a:latin typeface="Montserrat SemiBold"/>
                        <a:ea typeface="Montserrat SemiBold"/>
                        <a:cs typeface="Montserrat SemiBold"/>
                        <a:sym typeface="Montserrat SemiBold"/>
                      </a:endParaRPr>
                    </a:p>
                  </a:txBody>
                  <a:tcPr marT="25200" marB="25200" marR="25200" marL="252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C4C4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800"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T</a:t>
                      </a:r>
                      <a:endParaRPr sz="800">
                        <a:latin typeface="Montserrat SemiBold"/>
                        <a:ea typeface="Montserrat SemiBold"/>
                        <a:cs typeface="Montserrat SemiBold"/>
                        <a:sym typeface="Montserrat SemiBold"/>
                      </a:endParaRPr>
                    </a:p>
                  </a:txBody>
                  <a:tcPr marT="25200" marB="25200" marR="25200" marL="252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C4C4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800"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F</a:t>
                      </a:r>
                      <a:endParaRPr sz="800">
                        <a:latin typeface="Montserrat SemiBold"/>
                        <a:ea typeface="Montserrat SemiBold"/>
                        <a:cs typeface="Montserrat SemiBold"/>
                        <a:sym typeface="Montserrat SemiBold"/>
                      </a:endParaRPr>
                    </a:p>
                  </a:txBody>
                  <a:tcPr marT="25200" marB="25200" marR="25200" marL="252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C4C4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800"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S</a:t>
                      </a:r>
                      <a:endParaRPr sz="800">
                        <a:latin typeface="Montserrat SemiBold"/>
                        <a:ea typeface="Montserrat SemiBold"/>
                        <a:cs typeface="Montserrat SemiBold"/>
                        <a:sym typeface="Montserrat SemiBold"/>
                      </a:endParaRPr>
                    </a:p>
                  </a:txBody>
                  <a:tcPr marT="25200" marB="25200" marR="25200" marL="252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C4C4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806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25200" marB="25200" marR="25200" marL="252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25200" marB="25200" marR="25200" marL="252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</a:t>
                      </a:r>
                      <a:endParaRPr sz="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25200" marB="25200" marR="25200" marL="252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</a:t>
                      </a:r>
                      <a:endParaRPr sz="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25200" marB="25200" marR="25200" marL="252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</a:t>
                      </a:r>
                      <a:endParaRPr sz="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25200" marB="25200" marR="25200" marL="252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</a:t>
                      </a:r>
                      <a:endParaRPr sz="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25200" marB="25200" marR="25200" marL="252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5</a:t>
                      </a:r>
                      <a:endParaRPr sz="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25200" marB="25200" marR="25200" marL="252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806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6</a:t>
                      </a:r>
                      <a:endParaRPr sz="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25200" marB="25200" marR="25200" marL="252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7</a:t>
                      </a:r>
                      <a:endParaRPr sz="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25200" marB="25200" marR="25200" marL="252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8</a:t>
                      </a:r>
                      <a:endParaRPr sz="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25200" marB="25200" marR="25200" marL="252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9</a:t>
                      </a:r>
                      <a:endParaRPr sz="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25200" marB="25200" marR="25200" marL="252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10</a:t>
                      </a:r>
                      <a:endParaRPr sz="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25200" marB="25200" marR="25200" marL="252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11</a:t>
                      </a:r>
                      <a:endParaRPr sz="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25200" marB="25200" marR="25200" marL="252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12</a:t>
                      </a:r>
                      <a:endParaRPr sz="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25200" marB="25200" marR="25200" marL="252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806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13</a:t>
                      </a:r>
                      <a:endParaRPr sz="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25200" marB="25200" marR="25200" marL="252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14</a:t>
                      </a:r>
                      <a:endParaRPr sz="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25200" marB="25200" marR="25200" marL="252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15</a:t>
                      </a:r>
                      <a:endParaRPr sz="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25200" marB="25200" marR="25200" marL="252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16</a:t>
                      </a:r>
                      <a:endParaRPr sz="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25200" marB="25200" marR="25200" marL="252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17</a:t>
                      </a:r>
                      <a:endParaRPr sz="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25200" marB="25200" marR="25200" marL="252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18</a:t>
                      </a:r>
                      <a:endParaRPr sz="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25200" marB="25200" marR="25200" marL="252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19</a:t>
                      </a:r>
                      <a:endParaRPr sz="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25200" marB="25200" marR="25200" marL="252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806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20</a:t>
                      </a:r>
                      <a:endParaRPr sz="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25200" marB="25200" marR="25200" marL="252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21</a:t>
                      </a:r>
                      <a:endParaRPr sz="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25200" marB="25200" marR="25200" marL="252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22</a:t>
                      </a:r>
                      <a:endParaRPr sz="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25200" marB="25200" marR="25200" marL="252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23</a:t>
                      </a:r>
                      <a:endParaRPr sz="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25200" marB="25200" marR="25200" marL="252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24</a:t>
                      </a:r>
                      <a:endParaRPr sz="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25200" marB="25200" marR="25200" marL="252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25</a:t>
                      </a:r>
                      <a:endParaRPr sz="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25200" marB="25200" marR="25200" marL="252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26</a:t>
                      </a:r>
                      <a:endParaRPr sz="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25200" marB="25200" marR="25200" marL="252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806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27</a:t>
                      </a:r>
                      <a:endParaRPr sz="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25200" marB="25200" marR="25200" marL="252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28</a:t>
                      </a:r>
                      <a:endParaRPr sz="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25200" marB="25200" marR="25200" marL="252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29</a:t>
                      </a:r>
                      <a:endParaRPr sz="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25200" marB="25200" marR="25200" marL="252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30</a:t>
                      </a:r>
                      <a:endParaRPr sz="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25200" marB="25200" marR="25200" marL="252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25200" marB="25200" marR="25200" marL="252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25200" marB="25200" marR="25200" marL="252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25200" marB="25200" marR="25200" marL="252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cxnSp>
        <p:nvCxnSpPr>
          <p:cNvPr id="147" name="Google Shape;147;p15"/>
          <p:cNvCxnSpPr/>
          <p:nvPr/>
        </p:nvCxnSpPr>
        <p:spPr>
          <a:xfrm>
            <a:off x="8637975" y="3832815"/>
            <a:ext cx="1787700" cy="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48" name="Google Shape;148;p15"/>
          <p:cNvCxnSpPr/>
          <p:nvPr/>
        </p:nvCxnSpPr>
        <p:spPr>
          <a:xfrm>
            <a:off x="8637975" y="3107108"/>
            <a:ext cx="1787700" cy="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49" name="Google Shape;149;p15"/>
          <p:cNvCxnSpPr/>
          <p:nvPr/>
        </p:nvCxnSpPr>
        <p:spPr>
          <a:xfrm>
            <a:off x="8637975" y="4800425"/>
            <a:ext cx="1787700" cy="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50" name="Google Shape;150;p15"/>
          <p:cNvCxnSpPr/>
          <p:nvPr/>
        </p:nvCxnSpPr>
        <p:spPr>
          <a:xfrm>
            <a:off x="8637975" y="5768035"/>
            <a:ext cx="1787700" cy="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51" name="Google Shape;151;p15"/>
          <p:cNvCxnSpPr/>
          <p:nvPr/>
        </p:nvCxnSpPr>
        <p:spPr>
          <a:xfrm>
            <a:off x="8637975" y="6735645"/>
            <a:ext cx="1787700" cy="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52" name="Google Shape;152;p15"/>
          <p:cNvSpPr txBox="1"/>
          <p:nvPr/>
        </p:nvSpPr>
        <p:spPr>
          <a:xfrm>
            <a:off x="253575" y="270700"/>
            <a:ext cx="8220300" cy="16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10700">
                <a:solidFill>
                  <a:srgbClr val="4C4C4C"/>
                </a:solidFill>
                <a:latin typeface="Mohave SemiBold"/>
                <a:ea typeface="Mohave SemiBold"/>
                <a:cs typeface="Mohave SemiBold"/>
                <a:sym typeface="Mohave SemiBold"/>
              </a:rPr>
              <a:t>M A R  •  0 3</a:t>
            </a:r>
            <a:endParaRPr sz="10700">
              <a:solidFill>
                <a:srgbClr val="4C4C4C"/>
              </a:solidFill>
              <a:latin typeface="Mohave SemiBold"/>
              <a:ea typeface="Mohave SemiBold"/>
              <a:cs typeface="Mohave SemiBold"/>
              <a:sym typeface="Mohave SemiBold"/>
            </a:endParaRPr>
          </a:p>
        </p:txBody>
      </p:sp>
      <p:graphicFrame>
        <p:nvGraphicFramePr>
          <p:cNvPr id="153" name="Google Shape;153;p15"/>
          <p:cNvGraphicFramePr/>
          <p:nvPr/>
        </p:nvGraphicFramePr>
        <p:xfrm>
          <a:off x="269988" y="23814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{2B865650-3AD8-440F-8F2E-085B7E6E1D23}</a:tableStyleId>
              </a:tblPr>
              <a:tblGrid>
                <a:gridCol w="1174325"/>
                <a:gridCol w="1174325"/>
                <a:gridCol w="1174325"/>
                <a:gridCol w="1174325"/>
                <a:gridCol w="1174325"/>
                <a:gridCol w="1174325"/>
                <a:gridCol w="1174325"/>
              </a:tblGrid>
              <a:tr h="8010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rgbClr val="4C4C4C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T="126000" marB="91425" marR="91425" marL="126000">
                    <a:lnL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rgbClr val="4C4C4C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T="126000" marB="91425" marR="91425" marL="126000">
                    <a:lnL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rgbClr val="4C4C4C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T="126000" marB="91425" marR="91425" marL="126000">
                    <a:lnL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rgbClr val="4C4C4C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T="126000" marB="91425" marR="91425" marL="126000">
                    <a:lnL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rgbClr val="4C4C4C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T="126000" marB="91425" marR="91425" marL="126000">
                    <a:lnL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rgbClr val="4C4C4C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T="126000" marB="91425" marR="91425" marL="126000">
                    <a:lnL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solidFill>
                            <a:srgbClr val="4C4C4C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1</a:t>
                      </a:r>
                      <a:endParaRPr sz="1200">
                        <a:solidFill>
                          <a:srgbClr val="4C4C4C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T="126000" marB="91425" marR="91425" marL="126000">
                    <a:lnL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010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solidFill>
                            <a:srgbClr val="4C4C4C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2</a:t>
                      </a:r>
                      <a:endParaRPr sz="1200">
                        <a:solidFill>
                          <a:srgbClr val="4C4C4C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T="126000" marB="91425" marR="91425" marL="126000">
                    <a:lnL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solidFill>
                            <a:srgbClr val="4C4C4C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3</a:t>
                      </a:r>
                      <a:endParaRPr sz="1200">
                        <a:solidFill>
                          <a:srgbClr val="4C4C4C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T="126000" marB="91425" marR="91425" marL="126000">
                    <a:lnL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solidFill>
                            <a:srgbClr val="4C4C4C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4</a:t>
                      </a:r>
                      <a:endParaRPr sz="1200">
                        <a:solidFill>
                          <a:srgbClr val="4C4C4C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T="126000" marB="91425" marR="91425" marL="126000">
                    <a:lnL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solidFill>
                            <a:srgbClr val="4C4C4C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5</a:t>
                      </a:r>
                      <a:endParaRPr sz="1200">
                        <a:solidFill>
                          <a:srgbClr val="4C4C4C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T="126000" marB="91425" marR="91425" marL="126000">
                    <a:lnL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solidFill>
                            <a:srgbClr val="4C4C4C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6</a:t>
                      </a:r>
                      <a:endParaRPr sz="1200">
                        <a:solidFill>
                          <a:srgbClr val="4C4C4C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T="126000" marB="91425" marR="91425" marL="126000">
                    <a:lnL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solidFill>
                            <a:srgbClr val="4C4C4C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7</a:t>
                      </a:r>
                      <a:endParaRPr sz="1200">
                        <a:solidFill>
                          <a:srgbClr val="4C4C4C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T="126000" marB="91425" marR="91425" marL="126000">
                    <a:lnL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solidFill>
                            <a:srgbClr val="4C4C4C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8</a:t>
                      </a:r>
                      <a:endParaRPr sz="1200">
                        <a:solidFill>
                          <a:srgbClr val="4C4C4C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T="126000" marB="91425" marR="91425" marL="126000">
                    <a:lnL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010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solidFill>
                            <a:srgbClr val="4C4C4C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9</a:t>
                      </a:r>
                      <a:endParaRPr sz="1200">
                        <a:solidFill>
                          <a:srgbClr val="4C4C4C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T="126000" marB="91425" marR="91425" marL="126000">
                    <a:lnL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solidFill>
                            <a:srgbClr val="4C4C4C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10</a:t>
                      </a:r>
                      <a:endParaRPr sz="1200">
                        <a:solidFill>
                          <a:srgbClr val="4C4C4C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T="126000" marB="91425" marR="91425" marL="126000">
                    <a:lnL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solidFill>
                            <a:srgbClr val="4C4C4C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11</a:t>
                      </a:r>
                      <a:endParaRPr sz="1200">
                        <a:solidFill>
                          <a:srgbClr val="4C4C4C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T="126000" marB="91425" marR="91425" marL="126000">
                    <a:lnL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solidFill>
                            <a:srgbClr val="4C4C4C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12</a:t>
                      </a:r>
                      <a:endParaRPr sz="1200">
                        <a:solidFill>
                          <a:srgbClr val="4C4C4C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T="126000" marB="91425" marR="91425" marL="126000">
                    <a:lnL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solidFill>
                            <a:srgbClr val="4C4C4C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13</a:t>
                      </a:r>
                      <a:endParaRPr sz="1200">
                        <a:solidFill>
                          <a:srgbClr val="4C4C4C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T="126000" marB="91425" marR="91425" marL="126000">
                    <a:lnL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solidFill>
                            <a:srgbClr val="4C4C4C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14</a:t>
                      </a:r>
                      <a:endParaRPr sz="1200">
                        <a:solidFill>
                          <a:srgbClr val="4C4C4C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T="126000" marB="91425" marR="91425" marL="126000">
                    <a:lnL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solidFill>
                            <a:srgbClr val="4C4C4C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15</a:t>
                      </a:r>
                      <a:endParaRPr sz="1200">
                        <a:solidFill>
                          <a:srgbClr val="4C4C4C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T="126000" marB="91425" marR="91425" marL="126000">
                    <a:lnL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329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solidFill>
                            <a:srgbClr val="4C4C4C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16</a:t>
                      </a:r>
                      <a:endParaRPr sz="1200">
                        <a:solidFill>
                          <a:srgbClr val="4C4C4C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T="126000" marB="91425" marR="91425" marL="126000">
                    <a:lnL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solidFill>
                            <a:srgbClr val="4C4C4C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17</a:t>
                      </a:r>
                      <a:endParaRPr sz="1200">
                        <a:solidFill>
                          <a:srgbClr val="4C4C4C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T="126000" marB="91425" marR="91425" marL="126000">
                    <a:lnL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solidFill>
                            <a:srgbClr val="4C4C4C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18</a:t>
                      </a:r>
                      <a:endParaRPr sz="1200">
                        <a:solidFill>
                          <a:srgbClr val="4C4C4C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T="126000" marB="91425" marR="91425" marL="126000">
                    <a:lnL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solidFill>
                            <a:srgbClr val="4C4C4C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19</a:t>
                      </a:r>
                      <a:endParaRPr sz="1200">
                        <a:solidFill>
                          <a:srgbClr val="4C4C4C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T="126000" marB="91425" marR="91425" marL="126000">
                    <a:lnL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solidFill>
                            <a:srgbClr val="4C4C4C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20</a:t>
                      </a:r>
                      <a:endParaRPr sz="1200">
                        <a:solidFill>
                          <a:srgbClr val="4C4C4C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T="126000" marB="91425" marR="91425" marL="126000">
                    <a:lnL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solidFill>
                            <a:srgbClr val="4C4C4C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21</a:t>
                      </a:r>
                      <a:endParaRPr sz="1200">
                        <a:solidFill>
                          <a:srgbClr val="4C4C4C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T="126000" marB="91425" marR="91425" marL="126000">
                    <a:lnL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solidFill>
                            <a:srgbClr val="4C4C4C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22</a:t>
                      </a:r>
                      <a:endParaRPr sz="1200">
                        <a:solidFill>
                          <a:srgbClr val="4C4C4C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T="126000" marB="91425" marR="91425" marL="126000">
                    <a:lnL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010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solidFill>
                            <a:srgbClr val="4C4C4C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23</a:t>
                      </a:r>
                      <a:endParaRPr sz="1200">
                        <a:solidFill>
                          <a:srgbClr val="4C4C4C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T="126000" marB="91425" marR="91425" marL="126000">
                    <a:lnL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solidFill>
                            <a:srgbClr val="4C4C4C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24</a:t>
                      </a:r>
                      <a:endParaRPr sz="1200">
                        <a:solidFill>
                          <a:srgbClr val="4C4C4C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T="126000" marB="91425" marR="91425" marL="126000">
                    <a:lnL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solidFill>
                            <a:srgbClr val="4C4C4C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25</a:t>
                      </a:r>
                      <a:endParaRPr sz="1200">
                        <a:solidFill>
                          <a:srgbClr val="4C4C4C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T="126000" marB="91425" marR="91425" marL="126000">
                    <a:lnL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solidFill>
                            <a:srgbClr val="4C4C4C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26</a:t>
                      </a:r>
                      <a:endParaRPr sz="1200">
                        <a:solidFill>
                          <a:srgbClr val="4C4C4C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T="126000" marB="91425" marR="91425" marL="126000">
                    <a:lnL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solidFill>
                            <a:srgbClr val="4C4C4C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27</a:t>
                      </a:r>
                      <a:endParaRPr sz="1200">
                        <a:solidFill>
                          <a:srgbClr val="4C4C4C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T="126000" marB="91425" marR="91425" marL="126000">
                    <a:lnL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solidFill>
                            <a:srgbClr val="4C4C4C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28</a:t>
                      </a:r>
                      <a:endParaRPr sz="1200">
                        <a:solidFill>
                          <a:srgbClr val="4C4C4C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T="126000" marB="91425" marR="91425" marL="126000">
                    <a:lnL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solidFill>
                            <a:srgbClr val="4C4C4C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29</a:t>
                      </a:r>
                      <a:endParaRPr sz="1200">
                        <a:solidFill>
                          <a:srgbClr val="4C4C4C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T="126000" marB="91425" marR="91425" marL="126000">
                    <a:lnL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010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solidFill>
                            <a:srgbClr val="4C4C4C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30</a:t>
                      </a:r>
                      <a:endParaRPr sz="1200">
                        <a:solidFill>
                          <a:srgbClr val="4C4C4C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T="126000" marB="91425" marR="91425" marL="126000">
                    <a:lnL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solidFill>
                            <a:srgbClr val="4C4C4C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31</a:t>
                      </a:r>
                      <a:endParaRPr sz="1200">
                        <a:solidFill>
                          <a:srgbClr val="4C4C4C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T="126000" marB="91425" marR="91425" marL="126000">
                    <a:lnL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rgbClr val="4C4C4C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T="126000" marB="91425" marR="91425" marL="126000">
                    <a:lnL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rgbClr val="4C4C4C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T="126000" marB="91425" marR="91425" marL="126000">
                    <a:lnL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rgbClr val="4C4C4C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T="126000" marB="91425" marR="91425" marL="126000">
                    <a:lnL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rgbClr val="4C4C4C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T="126000" marB="91425" marR="91425" marL="126000">
                    <a:lnL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rgbClr val="4C4C4C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T="126000" marB="91425" marR="91425" marL="126000">
                    <a:lnL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54" name="Google Shape;154;p15"/>
          <p:cNvSpPr txBox="1"/>
          <p:nvPr/>
        </p:nvSpPr>
        <p:spPr>
          <a:xfrm>
            <a:off x="270000" y="2013578"/>
            <a:ext cx="11742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Sun</a:t>
            </a:r>
            <a:endParaRPr>
              <a:solidFill>
                <a:schemeClr val="dk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55" name="Google Shape;155;p15"/>
          <p:cNvSpPr txBox="1"/>
          <p:nvPr/>
        </p:nvSpPr>
        <p:spPr>
          <a:xfrm>
            <a:off x="1444325" y="2013578"/>
            <a:ext cx="11742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Mon</a:t>
            </a:r>
            <a:endParaRPr>
              <a:solidFill>
                <a:schemeClr val="dk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56" name="Google Shape;156;p15"/>
          <p:cNvSpPr txBox="1"/>
          <p:nvPr/>
        </p:nvSpPr>
        <p:spPr>
          <a:xfrm>
            <a:off x="2618525" y="2013578"/>
            <a:ext cx="11742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Tue</a:t>
            </a:r>
            <a:endParaRPr>
              <a:solidFill>
                <a:schemeClr val="dk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57" name="Google Shape;157;p15"/>
          <p:cNvSpPr txBox="1"/>
          <p:nvPr/>
        </p:nvSpPr>
        <p:spPr>
          <a:xfrm>
            <a:off x="3793038" y="2013578"/>
            <a:ext cx="11742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Wed</a:t>
            </a:r>
            <a:endParaRPr>
              <a:solidFill>
                <a:schemeClr val="dk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58" name="Google Shape;158;p15"/>
          <p:cNvSpPr txBox="1"/>
          <p:nvPr/>
        </p:nvSpPr>
        <p:spPr>
          <a:xfrm>
            <a:off x="4967375" y="2013578"/>
            <a:ext cx="11742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Thu</a:t>
            </a:r>
            <a:endParaRPr>
              <a:solidFill>
                <a:schemeClr val="dk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59" name="Google Shape;159;p15"/>
          <p:cNvSpPr txBox="1"/>
          <p:nvPr/>
        </p:nvSpPr>
        <p:spPr>
          <a:xfrm>
            <a:off x="6141575" y="2013578"/>
            <a:ext cx="11742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Fri</a:t>
            </a:r>
            <a:endParaRPr>
              <a:solidFill>
                <a:schemeClr val="dk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60" name="Google Shape;160;p15"/>
          <p:cNvSpPr txBox="1"/>
          <p:nvPr/>
        </p:nvSpPr>
        <p:spPr>
          <a:xfrm>
            <a:off x="7316088" y="2013578"/>
            <a:ext cx="11742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Sat</a:t>
            </a:r>
            <a:endParaRPr>
              <a:solidFill>
                <a:schemeClr val="dk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6"/>
          <p:cNvSpPr txBox="1"/>
          <p:nvPr/>
        </p:nvSpPr>
        <p:spPr>
          <a:xfrm>
            <a:off x="8637825" y="324376"/>
            <a:ext cx="1787700" cy="1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1100">
                <a:solidFill>
                  <a:srgbClr val="4C4C4C"/>
                </a:solidFill>
                <a:latin typeface="Montserrat"/>
                <a:ea typeface="Montserrat"/>
                <a:cs typeface="Montserrat"/>
                <a:sym typeface="Montserrat"/>
              </a:rPr>
              <a:t>May</a:t>
            </a:r>
            <a:endParaRPr b="1" sz="1100">
              <a:solidFill>
                <a:srgbClr val="4C4C4C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66" name="Google Shape;166;p16"/>
          <p:cNvCxnSpPr/>
          <p:nvPr/>
        </p:nvCxnSpPr>
        <p:spPr>
          <a:xfrm>
            <a:off x="8637975" y="2381400"/>
            <a:ext cx="17877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67" name="Google Shape;167;p16"/>
          <p:cNvCxnSpPr/>
          <p:nvPr/>
        </p:nvCxnSpPr>
        <p:spPr>
          <a:xfrm>
            <a:off x="8637975" y="2623303"/>
            <a:ext cx="1787700" cy="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68" name="Google Shape;168;p16"/>
          <p:cNvCxnSpPr/>
          <p:nvPr/>
        </p:nvCxnSpPr>
        <p:spPr>
          <a:xfrm>
            <a:off x="8637975" y="3341360"/>
            <a:ext cx="1787700" cy="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69" name="Google Shape;169;p16"/>
          <p:cNvCxnSpPr/>
          <p:nvPr/>
        </p:nvCxnSpPr>
        <p:spPr>
          <a:xfrm>
            <a:off x="8637975" y="2865205"/>
            <a:ext cx="1787700" cy="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70" name="Google Shape;170;p16"/>
          <p:cNvCxnSpPr/>
          <p:nvPr/>
        </p:nvCxnSpPr>
        <p:spPr>
          <a:xfrm>
            <a:off x="8637975" y="3590913"/>
            <a:ext cx="1787700" cy="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71" name="Google Shape;171;p16"/>
          <p:cNvCxnSpPr/>
          <p:nvPr/>
        </p:nvCxnSpPr>
        <p:spPr>
          <a:xfrm>
            <a:off x="8637975" y="4301295"/>
            <a:ext cx="1787700" cy="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72" name="Google Shape;172;p16"/>
          <p:cNvCxnSpPr/>
          <p:nvPr/>
        </p:nvCxnSpPr>
        <p:spPr>
          <a:xfrm>
            <a:off x="8637975" y="4074718"/>
            <a:ext cx="1787700" cy="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73" name="Google Shape;173;p16"/>
          <p:cNvCxnSpPr/>
          <p:nvPr/>
        </p:nvCxnSpPr>
        <p:spPr>
          <a:xfrm>
            <a:off x="8637975" y="4558523"/>
            <a:ext cx="1787700" cy="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74" name="Google Shape;174;p16"/>
          <p:cNvCxnSpPr/>
          <p:nvPr/>
        </p:nvCxnSpPr>
        <p:spPr>
          <a:xfrm>
            <a:off x="8637975" y="5261255"/>
            <a:ext cx="1787700" cy="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75" name="Google Shape;175;p16"/>
          <p:cNvCxnSpPr/>
          <p:nvPr/>
        </p:nvCxnSpPr>
        <p:spPr>
          <a:xfrm>
            <a:off x="8637975" y="5042328"/>
            <a:ext cx="1787700" cy="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76" name="Google Shape;176;p16"/>
          <p:cNvCxnSpPr/>
          <p:nvPr/>
        </p:nvCxnSpPr>
        <p:spPr>
          <a:xfrm>
            <a:off x="8637975" y="5526133"/>
            <a:ext cx="1787700" cy="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77" name="Google Shape;177;p16"/>
          <p:cNvCxnSpPr/>
          <p:nvPr/>
        </p:nvCxnSpPr>
        <p:spPr>
          <a:xfrm>
            <a:off x="8637975" y="6259490"/>
            <a:ext cx="1787700" cy="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78" name="Google Shape;178;p16"/>
          <p:cNvCxnSpPr/>
          <p:nvPr/>
        </p:nvCxnSpPr>
        <p:spPr>
          <a:xfrm>
            <a:off x="8637975" y="6009938"/>
            <a:ext cx="1787700" cy="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79" name="Google Shape;179;p16"/>
          <p:cNvCxnSpPr/>
          <p:nvPr/>
        </p:nvCxnSpPr>
        <p:spPr>
          <a:xfrm>
            <a:off x="8637975" y="6493743"/>
            <a:ext cx="1787700" cy="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80" name="Google Shape;180;p16"/>
          <p:cNvCxnSpPr/>
          <p:nvPr/>
        </p:nvCxnSpPr>
        <p:spPr>
          <a:xfrm>
            <a:off x="8637975" y="7219450"/>
            <a:ext cx="17877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81" name="Google Shape;181;p16"/>
          <p:cNvCxnSpPr/>
          <p:nvPr/>
        </p:nvCxnSpPr>
        <p:spPr>
          <a:xfrm>
            <a:off x="8637975" y="6977548"/>
            <a:ext cx="1787700" cy="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82" name="Google Shape;182;p16"/>
          <p:cNvSpPr txBox="1"/>
          <p:nvPr/>
        </p:nvSpPr>
        <p:spPr>
          <a:xfrm>
            <a:off x="8632500" y="2013575"/>
            <a:ext cx="17952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rgbClr val="4C4C4C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Notes</a:t>
            </a:r>
            <a:endParaRPr>
              <a:solidFill>
                <a:srgbClr val="4C4C4C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graphicFrame>
        <p:nvGraphicFramePr>
          <p:cNvPr id="183" name="Google Shape;183;p16"/>
          <p:cNvGraphicFramePr/>
          <p:nvPr/>
        </p:nvGraphicFramePr>
        <p:xfrm>
          <a:off x="8637963" y="557902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{2B865650-3AD8-440F-8F2E-085B7E6E1D23}</a:tableStyleId>
              </a:tblPr>
              <a:tblGrid>
                <a:gridCol w="255375"/>
                <a:gridCol w="255375"/>
                <a:gridCol w="255375"/>
                <a:gridCol w="255375"/>
                <a:gridCol w="255375"/>
                <a:gridCol w="255375"/>
                <a:gridCol w="255375"/>
              </a:tblGrid>
              <a:tr h="1806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800"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S</a:t>
                      </a:r>
                      <a:endParaRPr sz="800">
                        <a:latin typeface="Montserrat SemiBold"/>
                        <a:ea typeface="Montserrat SemiBold"/>
                        <a:cs typeface="Montserrat SemiBold"/>
                        <a:sym typeface="Montserrat SemiBold"/>
                      </a:endParaRPr>
                    </a:p>
                  </a:txBody>
                  <a:tcPr marT="25200" marB="25200" marR="25200" marL="252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C4C4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800"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M</a:t>
                      </a:r>
                      <a:endParaRPr sz="800">
                        <a:latin typeface="Montserrat SemiBold"/>
                        <a:ea typeface="Montserrat SemiBold"/>
                        <a:cs typeface="Montserrat SemiBold"/>
                        <a:sym typeface="Montserrat SemiBold"/>
                      </a:endParaRPr>
                    </a:p>
                  </a:txBody>
                  <a:tcPr marT="25200" marB="25200" marR="25200" marL="252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C4C4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800"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T</a:t>
                      </a:r>
                      <a:endParaRPr sz="800">
                        <a:latin typeface="Montserrat SemiBold"/>
                        <a:ea typeface="Montserrat SemiBold"/>
                        <a:cs typeface="Montserrat SemiBold"/>
                        <a:sym typeface="Montserrat SemiBold"/>
                      </a:endParaRPr>
                    </a:p>
                  </a:txBody>
                  <a:tcPr marT="25200" marB="25200" marR="25200" marL="252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C4C4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800"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W</a:t>
                      </a:r>
                      <a:endParaRPr sz="800">
                        <a:latin typeface="Montserrat SemiBold"/>
                        <a:ea typeface="Montserrat SemiBold"/>
                        <a:cs typeface="Montserrat SemiBold"/>
                        <a:sym typeface="Montserrat SemiBold"/>
                      </a:endParaRPr>
                    </a:p>
                  </a:txBody>
                  <a:tcPr marT="25200" marB="25200" marR="25200" marL="252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C4C4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800"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T</a:t>
                      </a:r>
                      <a:endParaRPr sz="800">
                        <a:latin typeface="Montserrat SemiBold"/>
                        <a:ea typeface="Montserrat SemiBold"/>
                        <a:cs typeface="Montserrat SemiBold"/>
                        <a:sym typeface="Montserrat SemiBold"/>
                      </a:endParaRPr>
                    </a:p>
                  </a:txBody>
                  <a:tcPr marT="25200" marB="25200" marR="25200" marL="252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C4C4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800"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F</a:t>
                      </a:r>
                      <a:endParaRPr sz="800">
                        <a:latin typeface="Montserrat SemiBold"/>
                        <a:ea typeface="Montserrat SemiBold"/>
                        <a:cs typeface="Montserrat SemiBold"/>
                        <a:sym typeface="Montserrat SemiBold"/>
                      </a:endParaRPr>
                    </a:p>
                  </a:txBody>
                  <a:tcPr marT="25200" marB="25200" marR="25200" marL="252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C4C4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800"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S</a:t>
                      </a:r>
                      <a:endParaRPr sz="800">
                        <a:latin typeface="Montserrat SemiBold"/>
                        <a:ea typeface="Montserrat SemiBold"/>
                        <a:cs typeface="Montserrat SemiBold"/>
                        <a:sym typeface="Montserrat SemiBold"/>
                      </a:endParaRPr>
                    </a:p>
                  </a:txBody>
                  <a:tcPr marT="25200" marB="25200" marR="25200" marL="252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C4C4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806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25200" marB="25200" marR="25200" marL="252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25200" marB="25200" marR="25200" marL="252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25200" marB="25200" marR="25200" marL="252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25200" marB="25200" marR="25200" marL="252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</a:t>
                      </a:r>
                      <a:endParaRPr sz="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25200" marB="25200" marR="25200" marL="252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</a:t>
                      </a:r>
                      <a:endParaRPr sz="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25200" marB="25200" marR="25200" marL="252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</a:t>
                      </a:r>
                      <a:endParaRPr sz="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25200" marB="25200" marR="25200" marL="252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806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</a:t>
                      </a:r>
                      <a:endParaRPr sz="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25200" marB="25200" marR="25200" marL="252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5</a:t>
                      </a:r>
                      <a:endParaRPr sz="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25200" marB="25200" marR="25200" marL="252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6</a:t>
                      </a:r>
                      <a:endParaRPr sz="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25200" marB="25200" marR="25200" marL="252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7</a:t>
                      </a:r>
                      <a:endParaRPr sz="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25200" marB="25200" marR="25200" marL="252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8</a:t>
                      </a:r>
                      <a:endParaRPr sz="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25200" marB="25200" marR="25200" marL="252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9</a:t>
                      </a:r>
                      <a:endParaRPr sz="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25200" marB="25200" marR="25200" marL="252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10</a:t>
                      </a:r>
                      <a:endParaRPr sz="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25200" marB="25200" marR="25200" marL="252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806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11</a:t>
                      </a:r>
                      <a:endParaRPr sz="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25200" marB="25200" marR="25200" marL="252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12</a:t>
                      </a:r>
                      <a:endParaRPr sz="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25200" marB="25200" marR="25200" marL="252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13</a:t>
                      </a:r>
                      <a:endParaRPr sz="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25200" marB="25200" marR="25200" marL="252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14</a:t>
                      </a:r>
                      <a:endParaRPr sz="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25200" marB="25200" marR="25200" marL="252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15</a:t>
                      </a:r>
                      <a:endParaRPr sz="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25200" marB="25200" marR="25200" marL="252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16</a:t>
                      </a:r>
                      <a:endParaRPr sz="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25200" marB="25200" marR="25200" marL="252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17</a:t>
                      </a:r>
                      <a:endParaRPr sz="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25200" marB="25200" marR="25200" marL="252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806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18</a:t>
                      </a:r>
                      <a:endParaRPr sz="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25200" marB="25200" marR="25200" marL="252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19</a:t>
                      </a:r>
                      <a:endParaRPr sz="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25200" marB="25200" marR="25200" marL="252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20</a:t>
                      </a:r>
                      <a:endParaRPr sz="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25200" marB="25200" marR="25200" marL="252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21</a:t>
                      </a:r>
                      <a:endParaRPr sz="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25200" marB="25200" marR="25200" marL="252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22</a:t>
                      </a:r>
                      <a:endParaRPr sz="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25200" marB="25200" marR="25200" marL="252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23</a:t>
                      </a:r>
                      <a:endParaRPr sz="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25200" marB="25200" marR="25200" marL="252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24</a:t>
                      </a:r>
                      <a:endParaRPr sz="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25200" marB="25200" marR="25200" marL="252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806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25</a:t>
                      </a:r>
                      <a:endParaRPr sz="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25200" marB="25200" marR="25200" marL="252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26</a:t>
                      </a:r>
                      <a:endParaRPr sz="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25200" marB="25200" marR="25200" marL="252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27</a:t>
                      </a:r>
                      <a:endParaRPr sz="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25200" marB="25200" marR="25200" marL="252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28</a:t>
                      </a:r>
                      <a:endParaRPr sz="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25200" marB="25200" marR="25200" marL="252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29</a:t>
                      </a:r>
                      <a:endParaRPr sz="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25200" marB="25200" marR="25200" marL="252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30</a:t>
                      </a:r>
                      <a:endParaRPr sz="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25200" marB="25200" marR="25200" marL="252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31</a:t>
                      </a:r>
                      <a:endParaRPr sz="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25200" marB="25200" marR="25200" marL="252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cxnSp>
        <p:nvCxnSpPr>
          <p:cNvPr id="184" name="Google Shape;184;p16"/>
          <p:cNvCxnSpPr/>
          <p:nvPr/>
        </p:nvCxnSpPr>
        <p:spPr>
          <a:xfrm>
            <a:off x="8637975" y="3832815"/>
            <a:ext cx="1787700" cy="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85" name="Google Shape;185;p16"/>
          <p:cNvCxnSpPr/>
          <p:nvPr/>
        </p:nvCxnSpPr>
        <p:spPr>
          <a:xfrm>
            <a:off x="8637975" y="3107108"/>
            <a:ext cx="1787700" cy="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86" name="Google Shape;186;p16"/>
          <p:cNvCxnSpPr/>
          <p:nvPr/>
        </p:nvCxnSpPr>
        <p:spPr>
          <a:xfrm>
            <a:off x="8637975" y="4800425"/>
            <a:ext cx="1787700" cy="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87" name="Google Shape;187;p16"/>
          <p:cNvCxnSpPr/>
          <p:nvPr/>
        </p:nvCxnSpPr>
        <p:spPr>
          <a:xfrm>
            <a:off x="8637975" y="5768035"/>
            <a:ext cx="1787700" cy="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88" name="Google Shape;188;p16"/>
          <p:cNvCxnSpPr/>
          <p:nvPr/>
        </p:nvCxnSpPr>
        <p:spPr>
          <a:xfrm>
            <a:off x="8637975" y="6735645"/>
            <a:ext cx="1787700" cy="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89" name="Google Shape;189;p16"/>
          <p:cNvSpPr txBox="1"/>
          <p:nvPr/>
        </p:nvSpPr>
        <p:spPr>
          <a:xfrm>
            <a:off x="253575" y="270700"/>
            <a:ext cx="8220300" cy="16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10700">
                <a:solidFill>
                  <a:srgbClr val="4C4C4C"/>
                </a:solidFill>
                <a:latin typeface="Mohave SemiBold"/>
                <a:ea typeface="Mohave SemiBold"/>
                <a:cs typeface="Mohave SemiBold"/>
                <a:sym typeface="Mohave SemiBold"/>
              </a:rPr>
              <a:t>A P R  •  0 4</a:t>
            </a:r>
            <a:endParaRPr sz="10700">
              <a:solidFill>
                <a:srgbClr val="4C4C4C"/>
              </a:solidFill>
              <a:latin typeface="Mohave SemiBold"/>
              <a:ea typeface="Mohave SemiBold"/>
              <a:cs typeface="Mohave SemiBold"/>
              <a:sym typeface="Mohave SemiBold"/>
            </a:endParaRPr>
          </a:p>
        </p:txBody>
      </p:sp>
      <p:graphicFrame>
        <p:nvGraphicFramePr>
          <p:cNvPr id="190" name="Google Shape;190;p16"/>
          <p:cNvGraphicFramePr/>
          <p:nvPr/>
        </p:nvGraphicFramePr>
        <p:xfrm>
          <a:off x="269988" y="23814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{2B865650-3AD8-440F-8F2E-085B7E6E1D23}</a:tableStyleId>
              </a:tblPr>
              <a:tblGrid>
                <a:gridCol w="1174325"/>
                <a:gridCol w="1174325"/>
                <a:gridCol w="1174325"/>
                <a:gridCol w="1174325"/>
                <a:gridCol w="1174325"/>
                <a:gridCol w="1174325"/>
                <a:gridCol w="1174325"/>
              </a:tblGrid>
              <a:tr h="9599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rgbClr val="4C4C4C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T="126000" marB="91425" marR="91425" marL="126000">
                    <a:lnL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rgbClr val="4C4C4C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T="126000" marB="91425" marR="91425" marL="126000">
                    <a:lnL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solidFill>
                            <a:srgbClr val="4C4C4C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1</a:t>
                      </a:r>
                      <a:endParaRPr sz="1200">
                        <a:solidFill>
                          <a:srgbClr val="4C4C4C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T="126000" marB="91425" marR="91425" marL="126000">
                    <a:lnL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solidFill>
                            <a:srgbClr val="4C4C4C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2</a:t>
                      </a:r>
                      <a:endParaRPr sz="1200">
                        <a:solidFill>
                          <a:srgbClr val="4C4C4C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T="126000" marB="91425" marR="91425" marL="126000">
                    <a:lnL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solidFill>
                            <a:srgbClr val="4C4C4C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3</a:t>
                      </a:r>
                      <a:endParaRPr sz="1200">
                        <a:solidFill>
                          <a:srgbClr val="4C4C4C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T="126000" marB="91425" marR="91425" marL="126000">
                    <a:lnL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solidFill>
                            <a:srgbClr val="4C4C4C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4</a:t>
                      </a:r>
                      <a:endParaRPr sz="1200">
                        <a:solidFill>
                          <a:srgbClr val="4C4C4C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T="126000" marB="91425" marR="91425" marL="126000">
                    <a:lnL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solidFill>
                            <a:srgbClr val="4C4C4C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5</a:t>
                      </a:r>
                      <a:endParaRPr sz="1200">
                        <a:solidFill>
                          <a:srgbClr val="4C4C4C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T="126000" marB="91425" marR="91425" marL="126000">
                    <a:lnL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9599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solidFill>
                            <a:srgbClr val="4C4C4C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6</a:t>
                      </a:r>
                      <a:endParaRPr sz="1200">
                        <a:solidFill>
                          <a:srgbClr val="4C4C4C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T="126000" marB="91425" marR="91425" marL="126000">
                    <a:lnL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solidFill>
                            <a:srgbClr val="4C4C4C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7</a:t>
                      </a:r>
                      <a:endParaRPr sz="1200">
                        <a:solidFill>
                          <a:srgbClr val="4C4C4C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T="126000" marB="91425" marR="91425" marL="126000">
                    <a:lnL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solidFill>
                            <a:srgbClr val="4C4C4C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8</a:t>
                      </a:r>
                      <a:endParaRPr sz="1200">
                        <a:solidFill>
                          <a:srgbClr val="4C4C4C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T="126000" marB="91425" marR="91425" marL="126000">
                    <a:lnL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solidFill>
                            <a:srgbClr val="4C4C4C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9</a:t>
                      </a:r>
                      <a:endParaRPr sz="1200">
                        <a:solidFill>
                          <a:srgbClr val="4C4C4C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T="126000" marB="91425" marR="91425" marL="126000">
                    <a:lnL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solidFill>
                            <a:srgbClr val="4C4C4C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10</a:t>
                      </a:r>
                      <a:endParaRPr sz="1200">
                        <a:solidFill>
                          <a:srgbClr val="4C4C4C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T="126000" marB="91425" marR="91425" marL="126000">
                    <a:lnL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solidFill>
                            <a:srgbClr val="4C4C4C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11</a:t>
                      </a:r>
                      <a:endParaRPr sz="1200">
                        <a:solidFill>
                          <a:srgbClr val="4C4C4C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T="126000" marB="91425" marR="91425" marL="126000">
                    <a:lnL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solidFill>
                            <a:srgbClr val="4C4C4C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12</a:t>
                      </a:r>
                      <a:endParaRPr sz="1200">
                        <a:solidFill>
                          <a:srgbClr val="4C4C4C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T="126000" marB="91425" marR="91425" marL="126000">
                    <a:lnL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9599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solidFill>
                            <a:srgbClr val="4C4C4C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13</a:t>
                      </a:r>
                      <a:endParaRPr sz="1200">
                        <a:solidFill>
                          <a:srgbClr val="4C4C4C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T="126000" marB="91425" marR="91425" marL="126000">
                    <a:lnL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solidFill>
                            <a:srgbClr val="4C4C4C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14</a:t>
                      </a:r>
                      <a:endParaRPr sz="1200">
                        <a:solidFill>
                          <a:srgbClr val="4C4C4C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T="126000" marB="91425" marR="91425" marL="126000">
                    <a:lnL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solidFill>
                            <a:srgbClr val="4C4C4C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15</a:t>
                      </a:r>
                      <a:endParaRPr sz="1200">
                        <a:solidFill>
                          <a:srgbClr val="4C4C4C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T="126000" marB="91425" marR="91425" marL="126000">
                    <a:lnL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solidFill>
                            <a:srgbClr val="4C4C4C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16</a:t>
                      </a:r>
                      <a:endParaRPr sz="1200">
                        <a:solidFill>
                          <a:srgbClr val="4C4C4C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T="126000" marB="91425" marR="91425" marL="126000">
                    <a:lnL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solidFill>
                            <a:srgbClr val="4C4C4C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17</a:t>
                      </a:r>
                      <a:endParaRPr sz="1200">
                        <a:solidFill>
                          <a:srgbClr val="4C4C4C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T="126000" marB="91425" marR="91425" marL="126000">
                    <a:lnL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solidFill>
                            <a:srgbClr val="4C4C4C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18</a:t>
                      </a:r>
                      <a:endParaRPr sz="1200">
                        <a:solidFill>
                          <a:srgbClr val="4C4C4C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T="126000" marB="91425" marR="91425" marL="126000">
                    <a:lnL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solidFill>
                            <a:srgbClr val="4C4C4C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19</a:t>
                      </a:r>
                      <a:endParaRPr sz="1200">
                        <a:solidFill>
                          <a:srgbClr val="4C4C4C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T="126000" marB="91425" marR="91425" marL="126000">
                    <a:lnL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9982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solidFill>
                            <a:srgbClr val="4C4C4C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20</a:t>
                      </a:r>
                      <a:endParaRPr sz="1200">
                        <a:solidFill>
                          <a:srgbClr val="4C4C4C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T="126000" marB="91425" marR="91425" marL="126000">
                    <a:lnL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solidFill>
                            <a:srgbClr val="4C4C4C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21</a:t>
                      </a:r>
                      <a:endParaRPr sz="1200">
                        <a:solidFill>
                          <a:srgbClr val="4C4C4C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T="126000" marB="91425" marR="91425" marL="126000">
                    <a:lnL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solidFill>
                            <a:srgbClr val="4C4C4C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22</a:t>
                      </a:r>
                      <a:endParaRPr sz="1200">
                        <a:solidFill>
                          <a:srgbClr val="4C4C4C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T="126000" marB="91425" marR="91425" marL="126000">
                    <a:lnL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solidFill>
                            <a:srgbClr val="4C4C4C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23</a:t>
                      </a:r>
                      <a:endParaRPr sz="1200">
                        <a:solidFill>
                          <a:srgbClr val="4C4C4C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T="126000" marB="91425" marR="91425" marL="126000">
                    <a:lnL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solidFill>
                            <a:srgbClr val="4C4C4C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24</a:t>
                      </a:r>
                      <a:endParaRPr sz="1200">
                        <a:solidFill>
                          <a:srgbClr val="4C4C4C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T="126000" marB="91425" marR="91425" marL="126000">
                    <a:lnL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solidFill>
                            <a:srgbClr val="4C4C4C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25</a:t>
                      </a:r>
                      <a:endParaRPr sz="1200">
                        <a:solidFill>
                          <a:srgbClr val="4C4C4C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T="126000" marB="91425" marR="91425" marL="126000">
                    <a:lnL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solidFill>
                            <a:srgbClr val="4C4C4C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26</a:t>
                      </a:r>
                      <a:endParaRPr sz="1200">
                        <a:solidFill>
                          <a:srgbClr val="4C4C4C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T="126000" marB="91425" marR="91425" marL="126000">
                    <a:lnL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9599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solidFill>
                            <a:srgbClr val="4C4C4C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27</a:t>
                      </a:r>
                      <a:endParaRPr sz="1200">
                        <a:solidFill>
                          <a:srgbClr val="4C4C4C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T="126000" marB="91425" marR="91425" marL="126000">
                    <a:lnL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solidFill>
                            <a:srgbClr val="4C4C4C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28</a:t>
                      </a:r>
                      <a:endParaRPr sz="1200">
                        <a:solidFill>
                          <a:srgbClr val="4C4C4C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T="126000" marB="91425" marR="91425" marL="126000">
                    <a:lnL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solidFill>
                            <a:srgbClr val="4C4C4C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29</a:t>
                      </a:r>
                      <a:endParaRPr sz="1200">
                        <a:solidFill>
                          <a:srgbClr val="4C4C4C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T="126000" marB="91425" marR="91425" marL="126000">
                    <a:lnL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solidFill>
                            <a:srgbClr val="4C4C4C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30</a:t>
                      </a:r>
                      <a:endParaRPr sz="1200">
                        <a:solidFill>
                          <a:srgbClr val="4C4C4C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T="126000" marB="91425" marR="91425" marL="126000">
                    <a:lnL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rgbClr val="4C4C4C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T="126000" marB="91425" marR="91425" marL="126000">
                    <a:lnL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rgbClr val="4C4C4C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T="126000" marB="91425" marR="91425" marL="126000">
                    <a:lnL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rgbClr val="4C4C4C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T="126000" marB="91425" marR="91425" marL="126000">
                    <a:lnL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91" name="Google Shape;191;p16"/>
          <p:cNvSpPr txBox="1"/>
          <p:nvPr/>
        </p:nvSpPr>
        <p:spPr>
          <a:xfrm>
            <a:off x="270000" y="2013578"/>
            <a:ext cx="11742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Sun</a:t>
            </a:r>
            <a:endParaRPr>
              <a:solidFill>
                <a:schemeClr val="dk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92" name="Google Shape;192;p16"/>
          <p:cNvSpPr txBox="1"/>
          <p:nvPr/>
        </p:nvSpPr>
        <p:spPr>
          <a:xfrm>
            <a:off x="1444325" y="2013578"/>
            <a:ext cx="11742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Mon</a:t>
            </a:r>
            <a:endParaRPr>
              <a:solidFill>
                <a:schemeClr val="dk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93" name="Google Shape;193;p16"/>
          <p:cNvSpPr txBox="1"/>
          <p:nvPr/>
        </p:nvSpPr>
        <p:spPr>
          <a:xfrm>
            <a:off x="2618525" y="2013578"/>
            <a:ext cx="11742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Tue</a:t>
            </a:r>
            <a:endParaRPr>
              <a:solidFill>
                <a:schemeClr val="dk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94" name="Google Shape;194;p16"/>
          <p:cNvSpPr txBox="1"/>
          <p:nvPr/>
        </p:nvSpPr>
        <p:spPr>
          <a:xfrm>
            <a:off x="3793038" y="2013578"/>
            <a:ext cx="11742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Wed</a:t>
            </a:r>
            <a:endParaRPr>
              <a:solidFill>
                <a:schemeClr val="dk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95" name="Google Shape;195;p16"/>
          <p:cNvSpPr txBox="1"/>
          <p:nvPr/>
        </p:nvSpPr>
        <p:spPr>
          <a:xfrm>
            <a:off x="4967375" y="2013578"/>
            <a:ext cx="11742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Thu</a:t>
            </a:r>
            <a:endParaRPr>
              <a:solidFill>
                <a:schemeClr val="dk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96" name="Google Shape;196;p16"/>
          <p:cNvSpPr txBox="1"/>
          <p:nvPr/>
        </p:nvSpPr>
        <p:spPr>
          <a:xfrm>
            <a:off x="6141575" y="2013578"/>
            <a:ext cx="11742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Fri</a:t>
            </a:r>
            <a:endParaRPr>
              <a:solidFill>
                <a:schemeClr val="dk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97" name="Google Shape;197;p16"/>
          <p:cNvSpPr txBox="1"/>
          <p:nvPr/>
        </p:nvSpPr>
        <p:spPr>
          <a:xfrm>
            <a:off x="7316088" y="2013578"/>
            <a:ext cx="11742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Sat</a:t>
            </a:r>
            <a:endParaRPr>
              <a:solidFill>
                <a:schemeClr val="dk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7"/>
          <p:cNvSpPr txBox="1"/>
          <p:nvPr/>
        </p:nvSpPr>
        <p:spPr>
          <a:xfrm>
            <a:off x="8637825" y="324376"/>
            <a:ext cx="1787700" cy="1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1100">
                <a:solidFill>
                  <a:srgbClr val="4C4C4C"/>
                </a:solidFill>
                <a:latin typeface="Montserrat"/>
                <a:ea typeface="Montserrat"/>
                <a:cs typeface="Montserrat"/>
                <a:sym typeface="Montserrat"/>
              </a:rPr>
              <a:t>June</a:t>
            </a:r>
            <a:endParaRPr b="1" sz="1100">
              <a:solidFill>
                <a:srgbClr val="4C4C4C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203" name="Google Shape;203;p17"/>
          <p:cNvCxnSpPr/>
          <p:nvPr/>
        </p:nvCxnSpPr>
        <p:spPr>
          <a:xfrm>
            <a:off x="8637975" y="2381400"/>
            <a:ext cx="17877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04" name="Google Shape;204;p17"/>
          <p:cNvCxnSpPr/>
          <p:nvPr/>
        </p:nvCxnSpPr>
        <p:spPr>
          <a:xfrm>
            <a:off x="8637975" y="2623303"/>
            <a:ext cx="1787700" cy="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05" name="Google Shape;205;p17"/>
          <p:cNvCxnSpPr/>
          <p:nvPr/>
        </p:nvCxnSpPr>
        <p:spPr>
          <a:xfrm>
            <a:off x="8637975" y="3341360"/>
            <a:ext cx="1787700" cy="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06" name="Google Shape;206;p17"/>
          <p:cNvCxnSpPr/>
          <p:nvPr/>
        </p:nvCxnSpPr>
        <p:spPr>
          <a:xfrm>
            <a:off x="8637975" y="2865205"/>
            <a:ext cx="1787700" cy="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07" name="Google Shape;207;p17"/>
          <p:cNvCxnSpPr/>
          <p:nvPr/>
        </p:nvCxnSpPr>
        <p:spPr>
          <a:xfrm>
            <a:off x="8637975" y="3590913"/>
            <a:ext cx="1787700" cy="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08" name="Google Shape;208;p17"/>
          <p:cNvCxnSpPr/>
          <p:nvPr/>
        </p:nvCxnSpPr>
        <p:spPr>
          <a:xfrm>
            <a:off x="8637975" y="4301295"/>
            <a:ext cx="1787700" cy="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09" name="Google Shape;209;p17"/>
          <p:cNvCxnSpPr/>
          <p:nvPr/>
        </p:nvCxnSpPr>
        <p:spPr>
          <a:xfrm>
            <a:off x="8637975" y="4074718"/>
            <a:ext cx="1787700" cy="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10" name="Google Shape;210;p17"/>
          <p:cNvCxnSpPr/>
          <p:nvPr/>
        </p:nvCxnSpPr>
        <p:spPr>
          <a:xfrm>
            <a:off x="8637975" y="4558523"/>
            <a:ext cx="1787700" cy="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11" name="Google Shape;211;p17"/>
          <p:cNvCxnSpPr/>
          <p:nvPr/>
        </p:nvCxnSpPr>
        <p:spPr>
          <a:xfrm>
            <a:off x="8637975" y="5261255"/>
            <a:ext cx="1787700" cy="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12" name="Google Shape;212;p17"/>
          <p:cNvCxnSpPr/>
          <p:nvPr/>
        </p:nvCxnSpPr>
        <p:spPr>
          <a:xfrm>
            <a:off x="8637975" y="5042328"/>
            <a:ext cx="1787700" cy="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13" name="Google Shape;213;p17"/>
          <p:cNvCxnSpPr/>
          <p:nvPr/>
        </p:nvCxnSpPr>
        <p:spPr>
          <a:xfrm>
            <a:off x="8637975" y="5526133"/>
            <a:ext cx="1787700" cy="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14" name="Google Shape;214;p17"/>
          <p:cNvCxnSpPr/>
          <p:nvPr/>
        </p:nvCxnSpPr>
        <p:spPr>
          <a:xfrm>
            <a:off x="8637975" y="6259490"/>
            <a:ext cx="1787700" cy="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15" name="Google Shape;215;p17"/>
          <p:cNvCxnSpPr/>
          <p:nvPr/>
        </p:nvCxnSpPr>
        <p:spPr>
          <a:xfrm>
            <a:off x="8637975" y="6009938"/>
            <a:ext cx="1787700" cy="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16" name="Google Shape;216;p17"/>
          <p:cNvCxnSpPr/>
          <p:nvPr/>
        </p:nvCxnSpPr>
        <p:spPr>
          <a:xfrm>
            <a:off x="8637975" y="6493743"/>
            <a:ext cx="1787700" cy="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17" name="Google Shape;217;p17"/>
          <p:cNvCxnSpPr/>
          <p:nvPr/>
        </p:nvCxnSpPr>
        <p:spPr>
          <a:xfrm>
            <a:off x="8637975" y="7219450"/>
            <a:ext cx="17877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18" name="Google Shape;218;p17"/>
          <p:cNvCxnSpPr/>
          <p:nvPr/>
        </p:nvCxnSpPr>
        <p:spPr>
          <a:xfrm>
            <a:off x="8637975" y="6977548"/>
            <a:ext cx="1787700" cy="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19" name="Google Shape;219;p17"/>
          <p:cNvSpPr txBox="1"/>
          <p:nvPr/>
        </p:nvSpPr>
        <p:spPr>
          <a:xfrm>
            <a:off x="8632500" y="2013575"/>
            <a:ext cx="17952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rgbClr val="4C4C4C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Notes</a:t>
            </a:r>
            <a:endParaRPr>
              <a:solidFill>
                <a:srgbClr val="4C4C4C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graphicFrame>
        <p:nvGraphicFramePr>
          <p:cNvPr id="220" name="Google Shape;220;p17"/>
          <p:cNvGraphicFramePr/>
          <p:nvPr/>
        </p:nvGraphicFramePr>
        <p:xfrm>
          <a:off x="8637963" y="557902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{2B865650-3AD8-440F-8F2E-085B7E6E1D23}</a:tableStyleId>
              </a:tblPr>
              <a:tblGrid>
                <a:gridCol w="255375"/>
                <a:gridCol w="255375"/>
                <a:gridCol w="255375"/>
                <a:gridCol w="255375"/>
                <a:gridCol w="255375"/>
                <a:gridCol w="255375"/>
                <a:gridCol w="255375"/>
              </a:tblGrid>
              <a:tr h="1806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800"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S</a:t>
                      </a:r>
                      <a:endParaRPr sz="800">
                        <a:latin typeface="Montserrat SemiBold"/>
                        <a:ea typeface="Montserrat SemiBold"/>
                        <a:cs typeface="Montserrat SemiBold"/>
                        <a:sym typeface="Montserrat SemiBold"/>
                      </a:endParaRPr>
                    </a:p>
                  </a:txBody>
                  <a:tcPr marT="25200" marB="25200" marR="25200" marL="252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C4C4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800"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M</a:t>
                      </a:r>
                      <a:endParaRPr sz="800">
                        <a:latin typeface="Montserrat SemiBold"/>
                        <a:ea typeface="Montserrat SemiBold"/>
                        <a:cs typeface="Montserrat SemiBold"/>
                        <a:sym typeface="Montserrat SemiBold"/>
                      </a:endParaRPr>
                    </a:p>
                  </a:txBody>
                  <a:tcPr marT="25200" marB="25200" marR="25200" marL="252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C4C4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800"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T</a:t>
                      </a:r>
                      <a:endParaRPr sz="800">
                        <a:latin typeface="Montserrat SemiBold"/>
                        <a:ea typeface="Montserrat SemiBold"/>
                        <a:cs typeface="Montserrat SemiBold"/>
                        <a:sym typeface="Montserrat SemiBold"/>
                      </a:endParaRPr>
                    </a:p>
                  </a:txBody>
                  <a:tcPr marT="25200" marB="25200" marR="25200" marL="252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C4C4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800"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W</a:t>
                      </a:r>
                      <a:endParaRPr sz="800">
                        <a:latin typeface="Montserrat SemiBold"/>
                        <a:ea typeface="Montserrat SemiBold"/>
                        <a:cs typeface="Montserrat SemiBold"/>
                        <a:sym typeface="Montserrat SemiBold"/>
                      </a:endParaRPr>
                    </a:p>
                  </a:txBody>
                  <a:tcPr marT="25200" marB="25200" marR="25200" marL="252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C4C4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800"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T</a:t>
                      </a:r>
                      <a:endParaRPr sz="800">
                        <a:latin typeface="Montserrat SemiBold"/>
                        <a:ea typeface="Montserrat SemiBold"/>
                        <a:cs typeface="Montserrat SemiBold"/>
                        <a:sym typeface="Montserrat SemiBold"/>
                      </a:endParaRPr>
                    </a:p>
                  </a:txBody>
                  <a:tcPr marT="25200" marB="25200" marR="25200" marL="252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C4C4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800"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F</a:t>
                      </a:r>
                      <a:endParaRPr sz="800">
                        <a:latin typeface="Montserrat SemiBold"/>
                        <a:ea typeface="Montserrat SemiBold"/>
                        <a:cs typeface="Montserrat SemiBold"/>
                        <a:sym typeface="Montserrat SemiBold"/>
                      </a:endParaRPr>
                    </a:p>
                  </a:txBody>
                  <a:tcPr marT="25200" marB="25200" marR="25200" marL="252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C4C4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800"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S</a:t>
                      </a:r>
                      <a:endParaRPr sz="800">
                        <a:latin typeface="Montserrat SemiBold"/>
                        <a:ea typeface="Montserrat SemiBold"/>
                        <a:cs typeface="Montserrat SemiBold"/>
                        <a:sym typeface="Montserrat SemiBold"/>
                      </a:endParaRPr>
                    </a:p>
                  </a:txBody>
                  <a:tcPr marT="25200" marB="25200" marR="25200" marL="252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C4C4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806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</a:t>
                      </a:r>
                      <a:endParaRPr sz="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25200" marB="25200" marR="25200" marL="252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</a:t>
                      </a:r>
                      <a:endParaRPr sz="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25200" marB="25200" marR="25200" marL="252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</a:t>
                      </a:r>
                      <a:endParaRPr sz="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25200" marB="25200" marR="25200" marL="252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</a:t>
                      </a:r>
                      <a:endParaRPr sz="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25200" marB="25200" marR="25200" marL="252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5</a:t>
                      </a:r>
                      <a:endParaRPr sz="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25200" marB="25200" marR="25200" marL="252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6</a:t>
                      </a:r>
                      <a:endParaRPr sz="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25200" marB="25200" marR="25200" marL="252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7</a:t>
                      </a:r>
                      <a:endParaRPr sz="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25200" marB="25200" marR="25200" marL="252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806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8</a:t>
                      </a:r>
                      <a:endParaRPr sz="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25200" marB="25200" marR="25200" marL="252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9</a:t>
                      </a:r>
                      <a:endParaRPr sz="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25200" marB="25200" marR="25200" marL="252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10</a:t>
                      </a:r>
                      <a:endParaRPr sz="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25200" marB="25200" marR="25200" marL="252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11</a:t>
                      </a:r>
                      <a:endParaRPr sz="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25200" marB="25200" marR="25200" marL="252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12</a:t>
                      </a:r>
                      <a:endParaRPr sz="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25200" marB="25200" marR="25200" marL="252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13</a:t>
                      </a:r>
                      <a:endParaRPr sz="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25200" marB="25200" marR="25200" marL="252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14</a:t>
                      </a:r>
                      <a:endParaRPr sz="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25200" marB="25200" marR="25200" marL="252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806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15</a:t>
                      </a:r>
                      <a:endParaRPr sz="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25200" marB="25200" marR="25200" marL="252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16</a:t>
                      </a:r>
                      <a:endParaRPr sz="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25200" marB="25200" marR="25200" marL="252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17</a:t>
                      </a:r>
                      <a:endParaRPr sz="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25200" marB="25200" marR="25200" marL="252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18</a:t>
                      </a:r>
                      <a:endParaRPr sz="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25200" marB="25200" marR="25200" marL="252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19</a:t>
                      </a:r>
                      <a:endParaRPr sz="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25200" marB="25200" marR="25200" marL="252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20</a:t>
                      </a:r>
                      <a:endParaRPr sz="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25200" marB="25200" marR="25200" marL="252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21</a:t>
                      </a:r>
                      <a:endParaRPr sz="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25200" marB="25200" marR="25200" marL="252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806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22</a:t>
                      </a:r>
                      <a:endParaRPr sz="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25200" marB="25200" marR="25200" marL="252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23</a:t>
                      </a:r>
                      <a:endParaRPr sz="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25200" marB="25200" marR="25200" marL="252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24</a:t>
                      </a:r>
                      <a:endParaRPr sz="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25200" marB="25200" marR="25200" marL="252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25</a:t>
                      </a:r>
                      <a:endParaRPr sz="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25200" marB="25200" marR="25200" marL="252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26</a:t>
                      </a:r>
                      <a:endParaRPr sz="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25200" marB="25200" marR="25200" marL="252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27</a:t>
                      </a:r>
                      <a:endParaRPr sz="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25200" marB="25200" marR="25200" marL="252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28</a:t>
                      </a:r>
                      <a:endParaRPr sz="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25200" marB="25200" marR="25200" marL="252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806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29</a:t>
                      </a:r>
                      <a:endParaRPr sz="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25200" marB="25200" marR="25200" marL="252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30</a:t>
                      </a:r>
                      <a:endParaRPr sz="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25200" marB="25200" marR="25200" marL="252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25200" marB="25200" marR="25200" marL="252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25200" marB="25200" marR="25200" marL="252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25200" marB="25200" marR="25200" marL="252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25200" marB="25200" marR="25200" marL="252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25200" marB="25200" marR="25200" marL="252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cxnSp>
        <p:nvCxnSpPr>
          <p:cNvPr id="221" name="Google Shape;221;p17"/>
          <p:cNvCxnSpPr/>
          <p:nvPr/>
        </p:nvCxnSpPr>
        <p:spPr>
          <a:xfrm>
            <a:off x="8637975" y="3832815"/>
            <a:ext cx="1787700" cy="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22" name="Google Shape;222;p17"/>
          <p:cNvCxnSpPr/>
          <p:nvPr/>
        </p:nvCxnSpPr>
        <p:spPr>
          <a:xfrm>
            <a:off x="8637975" y="3107108"/>
            <a:ext cx="1787700" cy="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23" name="Google Shape;223;p17"/>
          <p:cNvCxnSpPr/>
          <p:nvPr/>
        </p:nvCxnSpPr>
        <p:spPr>
          <a:xfrm>
            <a:off x="8637975" y="4800425"/>
            <a:ext cx="1787700" cy="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24" name="Google Shape;224;p17"/>
          <p:cNvCxnSpPr/>
          <p:nvPr/>
        </p:nvCxnSpPr>
        <p:spPr>
          <a:xfrm>
            <a:off x="8637975" y="5768035"/>
            <a:ext cx="1787700" cy="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25" name="Google Shape;225;p17"/>
          <p:cNvCxnSpPr/>
          <p:nvPr/>
        </p:nvCxnSpPr>
        <p:spPr>
          <a:xfrm>
            <a:off x="8637975" y="6735645"/>
            <a:ext cx="1787700" cy="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26" name="Google Shape;226;p17"/>
          <p:cNvSpPr txBox="1"/>
          <p:nvPr/>
        </p:nvSpPr>
        <p:spPr>
          <a:xfrm>
            <a:off x="253575" y="270700"/>
            <a:ext cx="8220300" cy="16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10700">
                <a:solidFill>
                  <a:srgbClr val="4C4C4C"/>
                </a:solidFill>
                <a:latin typeface="Mohave SemiBold"/>
                <a:ea typeface="Mohave SemiBold"/>
                <a:cs typeface="Mohave SemiBold"/>
                <a:sym typeface="Mohave SemiBold"/>
              </a:rPr>
              <a:t>M A Y  •  0 5</a:t>
            </a:r>
            <a:endParaRPr sz="10700">
              <a:solidFill>
                <a:srgbClr val="4C4C4C"/>
              </a:solidFill>
              <a:latin typeface="Mohave SemiBold"/>
              <a:ea typeface="Mohave SemiBold"/>
              <a:cs typeface="Mohave SemiBold"/>
              <a:sym typeface="Mohave SemiBold"/>
            </a:endParaRPr>
          </a:p>
        </p:txBody>
      </p:sp>
      <p:graphicFrame>
        <p:nvGraphicFramePr>
          <p:cNvPr id="227" name="Google Shape;227;p17"/>
          <p:cNvGraphicFramePr/>
          <p:nvPr/>
        </p:nvGraphicFramePr>
        <p:xfrm>
          <a:off x="269988" y="23814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{2B865650-3AD8-440F-8F2E-085B7E6E1D23}</a:tableStyleId>
              </a:tblPr>
              <a:tblGrid>
                <a:gridCol w="1174325"/>
                <a:gridCol w="1174325"/>
                <a:gridCol w="1174325"/>
                <a:gridCol w="1174325"/>
                <a:gridCol w="1174325"/>
                <a:gridCol w="1174325"/>
                <a:gridCol w="1174325"/>
              </a:tblGrid>
              <a:tr h="9599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rgbClr val="4C4C4C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T="126000" marB="91425" marR="91425" marL="126000">
                    <a:lnL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rgbClr val="4C4C4C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T="126000" marB="91425" marR="91425" marL="126000">
                    <a:lnL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rgbClr val="4C4C4C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T="126000" marB="91425" marR="91425" marL="126000">
                    <a:lnL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rgbClr val="4C4C4C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T="126000" marB="91425" marR="91425" marL="126000">
                    <a:lnL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solidFill>
                            <a:srgbClr val="4C4C4C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1</a:t>
                      </a:r>
                      <a:endParaRPr sz="1200">
                        <a:solidFill>
                          <a:srgbClr val="4C4C4C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T="126000" marB="91425" marR="91425" marL="126000">
                    <a:lnL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solidFill>
                            <a:srgbClr val="4C4C4C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2</a:t>
                      </a:r>
                      <a:endParaRPr sz="1200">
                        <a:solidFill>
                          <a:srgbClr val="4C4C4C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T="126000" marB="91425" marR="91425" marL="126000">
                    <a:lnL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solidFill>
                            <a:srgbClr val="4C4C4C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3</a:t>
                      </a:r>
                      <a:endParaRPr sz="1200">
                        <a:solidFill>
                          <a:srgbClr val="4C4C4C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T="126000" marB="91425" marR="91425" marL="126000">
                    <a:lnL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9599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solidFill>
                            <a:srgbClr val="4C4C4C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4</a:t>
                      </a:r>
                      <a:endParaRPr sz="1200">
                        <a:solidFill>
                          <a:srgbClr val="4C4C4C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T="126000" marB="91425" marR="91425" marL="126000">
                    <a:lnL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solidFill>
                            <a:srgbClr val="4C4C4C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5</a:t>
                      </a:r>
                      <a:endParaRPr sz="1200">
                        <a:solidFill>
                          <a:srgbClr val="4C4C4C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T="126000" marB="91425" marR="91425" marL="126000">
                    <a:lnL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solidFill>
                            <a:srgbClr val="4C4C4C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6</a:t>
                      </a:r>
                      <a:endParaRPr sz="1200">
                        <a:solidFill>
                          <a:srgbClr val="4C4C4C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T="126000" marB="91425" marR="91425" marL="126000">
                    <a:lnL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solidFill>
                            <a:srgbClr val="4C4C4C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7</a:t>
                      </a:r>
                      <a:endParaRPr sz="1200">
                        <a:solidFill>
                          <a:srgbClr val="4C4C4C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T="126000" marB="91425" marR="91425" marL="126000">
                    <a:lnL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solidFill>
                            <a:srgbClr val="4C4C4C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8</a:t>
                      </a:r>
                      <a:endParaRPr sz="1200">
                        <a:solidFill>
                          <a:srgbClr val="4C4C4C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T="126000" marB="91425" marR="91425" marL="126000">
                    <a:lnL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solidFill>
                            <a:srgbClr val="4C4C4C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9</a:t>
                      </a:r>
                      <a:endParaRPr sz="1200">
                        <a:solidFill>
                          <a:srgbClr val="4C4C4C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T="126000" marB="91425" marR="91425" marL="126000">
                    <a:lnL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solidFill>
                            <a:srgbClr val="4C4C4C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10</a:t>
                      </a:r>
                      <a:endParaRPr sz="1200">
                        <a:solidFill>
                          <a:srgbClr val="4C4C4C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T="126000" marB="91425" marR="91425" marL="126000">
                    <a:lnL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9599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solidFill>
                            <a:srgbClr val="4C4C4C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11</a:t>
                      </a:r>
                      <a:endParaRPr sz="1200">
                        <a:solidFill>
                          <a:srgbClr val="4C4C4C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T="126000" marB="91425" marR="91425" marL="126000">
                    <a:lnL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solidFill>
                            <a:srgbClr val="4C4C4C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12</a:t>
                      </a:r>
                      <a:endParaRPr sz="1200">
                        <a:solidFill>
                          <a:srgbClr val="4C4C4C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T="126000" marB="91425" marR="91425" marL="126000">
                    <a:lnL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solidFill>
                            <a:srgbClr val="4C4C4C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13</a:t>
                      </a:r>
                      <a:endParaRPr sz="1200">
                        <a:solidFill>
                          <a:srgbClr val="4C4C4C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T="126000" marB="91425" marR="91425" marL="126000">
                    <a:lnL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solidFill>
                            <a:srgbClr val="4C4C4C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14</a:t>
                      </a:r>
                      <a:endParaRPr sz="1200">
                        <a:solidFill>
                          <a:srgbClr val="4C4C4C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T="126000" marB="91425" marR="91425" marL="126000">
                    <a:lnL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solidFill>
                            <a:srgbClr val="4C4C4C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15</a:t>
                      </a:r>
                      <a:endParaRPr sz="1200">
                        <a:solidFill>
                          <a:srgbClr val="4C4C4C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T="126000" marB="91425" marR="91425" marL="126000">
                    <a:lnL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solidFill>
                            <a:srgbClr val="4C4C4C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16</a:t>
                      </a:r>
                      <a:endParaRPr sz="1200">
                        <a:solidFill>
                          <a:srgbClr val="4C4C4C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T="126000" marB="91425" marR="91425" marL="126000">
                    <a:lnL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solidFill>
                            <a:srgbClr val="4C4C4C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17</a:t>
                      </a:r>
                      <a:endParaRPr sz="1200">
                        <a:solidFill>
                          <a:srgbClr val="4C4C4C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T="126000" marB="91425" marR="91425" marL="126000">
                    <a:lnL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9982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solidFill>
                            <a:srgbClr val="4C4C4C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18</a:t>
                      </a:r>
                      <a:endParaRPr sz="1200">
                        <a:solidFill>
                          <a:srgbClr val="4C4C4C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T="126000" marB="91425" marR="91425" marL="126000">
                    <a:lnL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solidFill>
                            <a:srgbClr val="4C4C4C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19</a:t>
                      </a:r>
                      <a:endParaRPr sz="1200">
                        <a:solidFill>
                          <a:srgbClr val="4C4C4C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T="126000" marB="91425" marR="91425" marL="126000">
                    <a:lnL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solidFill>
                            <a:srgbClr val="4C4C4C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20</a:t>
                      </a:r>
                      <a:endParaRPr sz="1200">
                        <a:solidFill>
                          <a:srgbClr val="4C4C4C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T="126000" marB="91425" marR="91425" marL="126000">
                    <a:lnL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solidFill>
                            <a:srgbClr val="4C4C4C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21</a:t>
                      </a:r>
                      <a:endParaRPr sz="1200">
                        <a:solidFill>
                          <a:srgbClr val="4C4C4C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T="126000" marB="91425" marR="91425" marL="126000">
                    <a:lnL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solidFill>
                            <a:srgbClr val="4C4C4C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22</a:t>
                      </a:r>
                      <a:endParaRPr sz="1200">
                        <a:solidFill>
                          <a:srgbClr val="4C4C4C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T="126000" marB="91425" marR="91425" marL="126000">
                    <a:lnL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solidFill>
                            <a:srgbClr val="4C4C4C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23</a:t>
                      </a:r>
                      <a:endParaRPr sz="1200">
                        <a:solidFill>
                          <a:srgbClr val="4C4C4C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T="126000" marB="91425" marR="91425" marL="126000">
                    <a:lnL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solidFill>
                            <a:srgbClr val="4C4C4C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24</a:t>
                      </a:r>
                      <a:endParaRPr sz="1200">
                        <a:solidFill>
                          <a:srgbClr val="4C4C4C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T="126000" marB="91425" marR="91425" marL="126000">
                    <a:lnL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9599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solidFill>
                            <a:srgbClr val="4C4C4C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25</a:t>
                      </a:r>
                      <a:endParaRPr sz="1200">
                        <a:solidFill>
                          <a:srgbClr val="4C4C4C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T="126000" marB="91425" marR="91425" marL="126000">
                    <a:lnL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solidFill>
                            <a:srgbClr val="4C4C4C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26</a:t>
                      </a:r>
                      <a:endParaRPr sz="1200">
                        <a:solidFill>
                          <a:srgbClr val="4C4C4C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T="126000" marB="91425" marR="91425" marL="126000">
                    <a:lnL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solidFill>
                            <a:srgbClr val="4C4C4C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27</a:t>
                      </a:r>
                      <a:endParaRPr sz="1200">
                        <a:solidFill>
                          <a:srgbClr val="4C4C4C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T="126000" marB="91425" marR="91425" marL="126000">
                    <a:lnL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solidFill>
                            <a:srgbClr val="4C4C4C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28</a:t>
                      </a:r>
                      <a:endParaRPr sz="1200">
                        <a:solidFill>
                          <a:srgbClr val="4C4C4C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T="126000" marB="91425" marR="91425" marL="126000">
                    <a:lnL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solidFill>
                            <a:srgbClr val="4C4C4C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29</a:t>
                      </a:r>
                      <a:endParaRPr sz="1200">
                        <a:solidFill>
                          <a:srgbClr val="4C4C4C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T="126000" marB="91425" marR="91425" marL="126000">
                    <a:lnL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solidFill>
                            <a:srgbClr val="4C4C4C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30</a:t>
                      </a:r>
                      <a:endParaRPr sz="1200">
                        <a:solidFill>
                          <a:srgbClr val="4C4C4C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T="126000" marB="91425" marR="91425" marL="126000">
                    <a:lnL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solidFill>
                            <a:srgbClr val="4C4C4C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31</a:t>
                      </a:r>
                      <a:endParaRPr sz="1200">
                        <a:solidFill>
                          <a:srgbClr val="4C4C4C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T="126000" marB="91425" marR="91425" marL="126000">
                    <a:lnL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228" name="Google Shape;228;p17"/>
          <p:cNvSpPr txBox="1"/>
          <p:nvPr/>
        </p:nvSpPr>
        <p:spPr>
          <a:xfrm>
            <a:off x="270000" y="2013578"/>
            <a:ext cx="11742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Sun</a:t>
            </a:r>
            <a:endParaRPr>
              <a:solidFill>
                <a:schemeClr val="dk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229" name="Google Shape;229;p17"/>
          <p:cNvSpPr txBox="1"/>
          <p:nvPr/>
        </p:nvSpPr>
        <p:spPr>
          <a:xfrm>
            <a:off x="1444325" y="2013578"/>
            <a:ext cx="11742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Mon</a:t>
            </a:r>
            <a:endParaRPr>
              <a:solidFill>
                <a:schemeClr val="dk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230" name="Google Shape;230;p17"/>
          <p:cNvSpPr txBox="1"/>
          <p:nvPr/>
        </p:nvSpPr>
        <p:spPr>
          <a:xfrm>
            <a:off x="2618525" y="2013578"/>
            <a:ext cx="11742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Tue</a:t>
            </a:r>
            <a:endParaRPr>
              <a:solidFill>
                <a:schemeClr val="dk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231" name="Google Shape;231;p17"/>
          <p:cNvSpPr txBox="1"/>
          <p:nvPr/>
        </p:nvSpPr>
        <p:spPr>
          <a:xfrm>
            <a:off x="3793038" y="2013578"/>
            <a:ext cx="11742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Wed</a:t>
            </a:r>
            <a:endParaRPr>
              <a:solidFill>
                <a:schemeClr val="dk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232" name="Google Shape;232;p17"/>
          <p:cNvSpPr txBox="1"/>
          <p:nvPr/>
        </p:nvSpPr>
        <p:spPr>
          <a:xfrm>
            <a:off x="4967375" y="2013578"/>
            <a:ext cx="11742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Thu</a:t>
            </a:r>
            <a:endParaRPr>
              <a:solidFill>
                <a:schemeClr val="dk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233" name="Google Shape;233;p17"/>
          <p:cNvSpPr txBox="1"/>
          <p:nvPr/>
        </p:nvSpPr>
        <p:spPr>
          <a:xfrm>
            <a:off x="6141575" y="2013578"/>
            <a:ext cx="11742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Fri</a:t>
            </a:r>
            <a:endParaRPr>
              <a:solidFill>
                <a:schemeClr val="dk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234" name="Google Shape;234;p17"/>
          <p:cNvSpPr txBox="1"/>
          <p:nvPr/>
        </p:nvSpPr>
        <p:spPr>
          <a:xfrm>
            <a:off x="7316088" y="2013578"/>
            <a:ext cx="11742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Sat</a:t>
            </a:r>
            <a:endParaRPr>
              <a:solidFill>
                <a:schemeClr val="dk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8"/>
          <p:cNvSpPr txBox="1"/>
          <p:nvPr/>
        </p:nvSpPr>
        <p:spPr>
          <a:xfrm>
            <a:off x="8637825" y="324376"/>
            <a:ext cx="1787700" cy="1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1100">
                <a:solidFill>
                  <a:srgbClr val="4C4C4C"/>
                </a:solidFill>
                <a:latin typeface="Montserrat"/>
                <a:ea typeface="Montserrat"/>
                <a:cs typeface="Montserrat"/>
                <a:sym typeface="Montserrat"/>
              </a:rPr>
              <a:t>July</a:t>
            </a:r>
            <a:endParaRPr b="1" sz="1100">
              <a:solidFill>
                <a:srgbClr val="4C4C4C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240" name="Google Shape;240;p18"/>
          <p:cNvCxnSpPr/>
          <p:nvPr/>
        </p:nvCxnSpPr>
        <p:spPr>
          <a:xfrm>
            <a:off x="8637975" y="2381400"/>
            <a:ext cx="17877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41" name="Google Shape;241;p18"/>
          <p:cNvCxnSpPr/>
          <p:nvPr/>
        </p:nvCxnSpPr>
        <p:spPr>
          <a:xfrm>
            <a:off x="8637975" y="2623303"/>
            <a:ext cx="1787700" cy="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42" name="Google Shape;242;p18"/>
          <p:cNvCxnSpPr/>
          <p:nvPr/>
        </p:nvCxnSpPr>
        <p:spPr>
          <a:xfrm>
            <a:off x="8637975" y="3341360"/>
            <a:ext cx="1787700" cy="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43" name="Google Shape;243;p18"/>
          <p:cNvCxnSpPr/>
          <p:nvPr/>
        </p:nvCxnSpPr>
        <p:spPr>
          <a:xfrm>
            <a:off x="8637975" y="2865205"/>
            <a:ext cx="1787700" cy="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44" name="Google Shape;244;p18"/>
          <p:cNvCxnSpPr/>
          <p:nvPr/>
        </p:nvCxnSpPr>
        <p:spPr>
          <a:xfrm>
            <a:off x="8637975" y="3590913"/>
            <a:ext cx="1787700" cy="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45" name="Google Shape;245;p18"/>
          <p:cNvCxnSpPr/>
          <p:nvPr/>
        </p:nvCxnSpPr>
        <p:spPr>
          <a:xfrm>
            <a:off x="8637975" y="4301295"/>
            <a:ext cx="1787700" cy="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46" name="Google Shape;246;p18"/>
          <p:cNvCxnSpPr/>
          <p:nvPr/>
        </p:nvCxnSpPr>
        <p:spPr>
          <a:xfrm>
            <a:off x="8637975" y="4074718"/>
            <a:ext cx="1787700" cy="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47" name="Google Shape;247;p18"/>
          <p:cNvCxnSpPr/>
          <p:nvPr/>
        </p:nvCxnSpPr>
        <p:spPr>
          <a:xfrm>
            <a:off x="8637975" y="4558523"/>
            <a:ext cx="1787700" cy="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48" name="Google Shape;248;p18"/>
          <p:cNvCxnSpPr/>
          <p:nvPr/>
        </p:nvCxnSpPr>
        <p:spPr>
          <a:xfrm>
            <a:off x="8637975" y="5261255"/>
            <a:ext cx="1787700" cy="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49" name="Google Shape;249;p18"/>
          <p:cNvCxnSpPr/>
          <p:nvPr/>
        </p:nvCxnSpPr>
        <p:spPr>
          <a:xfrm>
            <a:off x="8637975" y="5042328"/>
            <a:ext cx="1787700" cy="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50" name="Google Shape;250;p18"/>
          <p:cNvCxnSpPr/>
          <p:nvPr/>
        </p:nvCxnSpPr>
        <p:spPr>
          <a:xfrm>
            <a:off x="8637975" y="5526133"/>
            <a:ext cx="1787700" cy="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51" name="Google Shape;251;p18"/>
          <p:cNvCxnSpPr/>
          <p:nvPr/>
        </p:nvCxnSpPr>
        <p:spPr>
          <a:xfrm>
            <a:off x="8637975" y="6259490"/>
            <a:ext cx="1787700" cy="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52" name="Google Shape;252;p18"/>
          <p:cNvCxnSpPr/>
          <p:nvPr/>
        </p:nvCxnSpPr>
        <p:spPr>
          <a:xfrm>
            <a:off x="8637975" y="6009938"/>
            <a:ext cx="1787700" cy="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53" name="Google Shape;253;p18"/>
          <p:cNvCxnSpPr/>
          <p:nvPr/>
        </p:nvCxnSpPr>
        <p:spPr>
          <a:xfrm>
            <a:off x="8637975" y="6493743"/>
            <a:ext cx="1787700" cy="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54" name="Google Shape;254;p18"/>
          <p:cNvCxnSpPr/>
          <p:nvPr/>
        </p:nvCxnSpPr>
        <p:spPr>
          <a:xfrm>
            <a:off x="8637975" y="7219450"/>
            <a:ext cx="17877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55" name="Google Shape;255;p18"/>
          <p:cNvCxnSpPr/>
          <p:nvPr/>
        </p:nvCxnSpPr>
        <p:spPr>
          <a:xfrm>
            <a:off x="8637975" y="6977548"/>
            <a:ext cx="1787700" cy="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56" name="Google Shape;256;p18"/>
          <p:cNvSpPr txBox="1"/>
          <p:nvPr/>
        </p:nvSpPr>
        <p:spPr>
          <a:xfrm>
            <a:off x="8632500" y="2013575"/>
            <a:ext cx="17952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rgbClr val="4C4C4C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Notes</a:t>
            </a:r>
            <a:endParaRPr>
              <a:solidFill>
                <a:srgbClr val="4C4C4C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graphicFrame>
        <p:nvGraphicFramePr>
          <p:cNvPr id="257" name="Google Shape;257;p18"/>
          <p:cNvGraphicFramePr/>
          <p:nvPr/>
        </p:nvGraphicFramePr>
        <p:xfrm>
          <a:off x="8637963" y="557902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{2B865650-3AD8-440F-8F2E-085B7E6E1D23}</a:tableStyleId>
              </a:tblPr>
              <a:tblGrid>
                <a:gridCol w="255375"/>
                <a:gridCol w="255375"/>
                <a:gridCol w="255375"/>
                <a:gridCol w="255375"/>
                <a:gridCol w="255375"/>
                <a:gridCol w="255375"/>
                <a:gridCol w="255375"/>
              </a:tblGrid>
              <a:tr h="1806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800"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S</a:t>
                      </a:r>
                      <a:endParaRPr sz="800">
                        <a:latin typeface="Montserrat SemiBold"/>
                        <a:ea typeface="Montserrat SemiBold"/>
                        <a:cs typeface="Montserrat SemiBold"/>
                        <a:sym typeface="Montserrat SemiBold"/>
                      </a:endParaRPr>
                    </a:p>
                  </a:txBody>
                  <a:tcPr marT="25200" marB="25200" marR="25200" marL="252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C4C4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800"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M</a:t>
                      </a:r>
                      <a:endParaRPr sz="800">
                        <a:latin typeface="Montserrat SemiBold"/>
                        <a:ea typeface="Montserrat SemiBold"/>
                        <a:cs typeface="Montserrat SemiBold"/>
                        <a:sym typeface="Montserrat SemiBold"/>
                      </a:endParaRPr>
                    </a:p>
                  </a:txBody>
                  <a:tcPr marT="25200" marB="25200" marR="25200" marL="252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C4C4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800"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T</a:t>
                      </a:r>
                      <a:endParaRPr sz="800">
                        <a:latin typeface="Montserrat SemiBold"/>
                        <a:ea typeface="Montserrat SemiBold"/>
                        <a:cs typeface="Montserrat SemiBold"/>
                        <a:sym typeface="Montserrat SemiBold"/>
                      </a:endParaRPr>
                    </a:p>
                  </a:txBody>
                  <a:tcPr marT="25200" marB="25200" marR="25200" marL="252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C4C4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800"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W</a:t>
                      </a:r>
                      <a:endParaRPr sz="800">
                        <a:latin typeface="Montserrat SemiBold"/>
                        <a:ea typeface="Montserrat SemiBold"/>
                        <a:cs typeface="Montserrat SemiBold"/>
                        <a:sym typeface="Montserrat SemiBold"/>
                      </a:endParaRPr>
                    </a:p>
                  </a:txBody>
                  <a:tcPr marT="25200" marB="25200" marR="25200" marL="252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C4C4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800"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T</a:t>
                      </a:r>
                      <a:endParaRPr sz="800">
                        <a:latin typeface="Montserrat SemiBold"/>
                        <a:ea typeface="Montserrat SemiBold"/>
                        <a:cs typeface="Montserrat SemiBold"/>
                        <a:sym typeface="Montserrat SemiBold"/>
                      </a:endParaRPr>
                    </a:p>
                  </a:txBody>
                  <a:tcPr marT="25200" marB="25200" marR="25200" marL="252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C4C4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800"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F</a:t>
                      </a:r>
                      <a:endParaRPr sz="800">
                        <a:latin typeface="Montserrat SemiBold"/>
                        <a:ea typeface="Montserrat SemiBold"/>
                        <a:cs typeface="Montserrat SemiBold"/>
                        <a:sym typeface="Montserrat SemiBold"/>
                      </a:endParaRPr>
                    </a:p>
                  </a:txBody>
                  <a:tcPr marT="25200" marB="25200" marR="25200" marL="252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C4C4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800"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S</a:t>
                      </a:r>
                      <a:endParaRPr sz="800">
                        <a:latin typeface="Montserrat SemiBold"/>
                        <a:ea typeface="Montserrat SemiBold"/>
                        <a:cs typeface="Montserrat SemiBold"/>
                        <a:sym typeface="Montserrat SemiBold"/>
                      </a:endParaRPr>
                    </a:p>
                  </a:txBody>
                  <a:tcPr marT="25200" marB="25200" marR="25200" marL="252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C4C4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806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25200" marB="25200" marR="25200" marL="252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25200" marB="25200" marR="25200" marL="252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</a:t>
                      </a:r>
                      <a:endParaRPr sz="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25200" marB="25200" marR="25200" marL="252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</a:t>
                      </a:r>
                      <a:endParaRPr sz="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25200" marB="25200" marR="25200" marL="252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</a:t>
                      </a:r>
                      <a:endParaRPr sz="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25200" marB="25200" marR="25200" marL="252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</a:t>
                      </a:r>
                      <a:endParaRPr sz="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25200" marB="25200" marR="25200" marL="252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5</a:t>
                      </a:r>
                      <a:endParaRPr sz="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25200" marB="25200" marR="25200" marL="252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806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6</a:t>
                      </a:r>
                      <a:endParaRPr sz="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25200" marB="25200" marR="25200" marL="252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7</a:t>
                      </a:r>
                      <a:endParaRPr sz="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25200" marB="25200" marR="25200" marL="252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8</a:t>
                      </a:r>
                      <a:endParaRPr sz="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25200" marB="25200" marR="25200" marL="252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9</a:t>
                      </a:r>
                      <a:endParaRPr sz="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25200" marB="25200" marR="25200" marL="252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10</a:t>
                      </a:r>
                      <a:endParaRPr sz="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25200" marB="25200" marR="25200" marL="252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11</a:t>
                      </a:r>
                      <a:endParaRPr sz="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25200" marB="25200" marR="25200" marL="252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12</a:t>
                      </a:r>
                      <a:endParaRPr sz="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25200" marB="25200" marR="25200" marL="252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806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13</a:t>
                      </a:r>
                      <a:endParaRPr sz="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25200" marB="25200" marR="25200" marL="252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14</a:t>
                      </a:r>
                      <a:endParaRPr sz="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25200" marB="25200" marR="25200" marL="252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15</a:t>
                      </a:r>
                      <a:endParaRPr sz="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25200" marB="25200" marR="25200" marL="252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16</a:t>
                      </a:r>
                      <a:endParaRPr sz="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25200" marB="25200" marR="25200" marL="252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17</a:t>
                      </a:r>
                      <a:endParaRPr sz="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25200" marB="25200" marR="25200" marL="252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18</a:t>
                      </a:r>
                      <a:endParaRPr sz="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25200" marB="25200" marR="25200" marL="252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19</a:t>
                      </a:r>
                      <a:endParaRPr sz="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25200" marB="25200" marR="25200" marL="252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806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20</a:t>
                      </a:r>
                      <a:endParaRPr sz="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25200" marB="25200" marR="25200" marL="252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21</a:t>
                      </a:r>
                      <a:endParaRPr sz="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25200" marB="25200" marR="25200" marL="252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22</a:t>
                      </a:r>
                      <a:endParaRPr sz="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25200" marB="25200" marR="25200" marL="252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23</a:t>
                      </a:r>
                      <a:endParaRPr sz="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25200" marB="25200" marR="25200" marL="252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24</a:t>
                      </a:r>
                      <a:endParaRPr sz="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25200" marB="25200" marR="25200" marL="252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25</a:t>
                      </a:r>
                      <a:endParaRPr sz="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25200" marB="25200" marR="25200" marL="252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26</a:t>
                      </a:r>
                      <a:endParaRPr sz="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25200" marB="25200" marR="25200" marL="252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806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27</a:t>
                      </a:r>
                      <a:endParaRPr sz="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25200" marB="25200" marR="25200" marL="252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28</a:t>
                      </a:r>
                      <a:endParaRPr sz="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25200" marB="25200" marR="25200" marL="252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29</a:t>
                      </a:r>
                      <a:endParaRPr sz="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25200" marB="25200" marR="25200" marL="252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30</a:t>
                      </a:r>
                      <a:endParaRPr sz="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25200" marB="25200" marR="25200" marL="252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31</a:t>
                      </a:r>
                      <a:endParaRPr sz="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25200" marB="25200" marR="25200" marL="252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25200" marB="25200" marR="25200" marL="252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25200" marB="25200" marR="25200" marL="252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cxnSp>
        <p:nvCxnSpPr>
          <p:cNvPr id="258" name="Google Shape;258;p18"/>
          <p:cNvCxnSpPr/>
          <p:nvPr/>
        </p:nvCxnSpPr>
        <p:spPr>
          <a:xfrm>
            <a:off x="8637975" y="3832815"/>
            <a:ext cx="1787700" cy="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59" name="Google Shape;259;p18"/>
          <p:cNvCxnSpPr/>
          <p:nvPr/>
        </p:nvCxnSpPr>
        <p:spPr>
          <a:xfrm>
            <a:off x="8637975" y="3107108"/>
            <a:ext cx="1787700" cy="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60" name="Google Shape;260;p18"/>
          <p:cNvCxnSpPr/>
          <p:nvPr/>
        </p:nvCxnSpPr>
        <p:spPr>
          <a:xfrm>
            <a:off x="8637975" y="4800425"/>
            <a:ext cx="1787700" cy="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61" name="Google Shape;261;p18"/>
          <p:cNvCxnSpPr/>
          <p:nvPr/>
        </p:nvCxnSpPr>
        <p:spPr>
          <a:xfrm>
            <a:off x="8637975" y="5768035"/>
            <a:ext cx="1787700" cy="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62" name="Google Shape;262;p18"/>
          <p:cNvCxnSpPr/>
          <p:nvPr/>
        </p:nvCxnSpPr>
        <p:spPr>
          <a:xfrm>
            <a:off x="8637975" y="6735645"/>
            <a:ext cx="1787700" cy="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63" name="Google Shape;263;p18"/>
          <p:cNvSpPr txBox="1"/>
          <p:nvPr/>
        </p:nvSpPr>
        <p:spPr>
          <a:xfrm>
            <a:off x="253575" y="270700"/>
            <a:ext cx="8220300" cy="16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10700">
                <a:solidFill>
                  <a:srgbClr val="4C4C4C"/>
                </a:solidFill>
                <a:latin typeface="Mohave SemiBold"/>
                <a:ea typeface="Mohave SemiBold"/>
                <a:cs typeface="Mohave SemiBold"/>
                <a:sym typeface="Mohave SemiBold"/>
              </a:rPr>
              <a:t>J U N  •  0 6</a:t>
            </a:r>
            <a:endParaRPr sz="10700">
              <a:solidFill>
                <a:srgbClr val="4C4C4C"/>
              </a:solidFill>
              <a:latin typeface="Mohave SemiBold"/>
              <a:ea typeface="Mohave SemiBold"/>
              <a:cs typeface="Mohave SemiBold"/>
              <a:sym typeface="Mohave SemiBold"/>
            </a:endParaRPr>
          </a:p>
        </p:txBody>
      </p:sp>
      <p:graphicFrame>
        <p:nvGraphicFramePr>
          <p:cNvPr id="264" name="Google Shape;264;p18"/>
          <p:cNvGraphicFramePr/>
          <p:nvPr/>
        </p:nvGraphicFramePr>
        <p:xfrm>
          <a:off x="269988" y="23814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{2B865650-3AD8-440F-8F2E-085B7E6E1D23}</a:tableStyleId>
              </a:tblPr>
              <a:tblGrid>
                <a:gridCol w="1174325"/>
                <a:gridCol w="1174325"/>
                <a:gridCol w="1174325"/>
                <a:gridCol w="1174325"/>
                <a:gridCol w="1174325"/>
                <a:gridCol w="1174325"/>
                <a:gridCol w="1174325"/>
              </a:tblGrid>
              <a:tr h="9599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solidFill>
                            <a:srgbClr val="4C4C4C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1</a:t>
                      </a:r>
                      <a:endParaRPr sz="1200">
                        <a:solidFill>
                          <a:srgbClr val="4C4C4C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T="126000" marB="91425" marR="91425" marL="126000">
                    <a:lnL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solidFill>
                            <a:srgbClr val="4C4C4C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2</a:t>
                      </a:r>
                      <a:endParaRPr sz="1200">
                        <a:solidFill>
                          <a:srgbClr val="4C4C4C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T="126000" marB="91425" marR="91425" marL="126000">
                    <a:lnL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solidFill>
                            <a:srgbClr val="4C4C4C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3</a:t>
                      </a:r>
                      <a:endParaRPr sz="1200">
                        <a:solidFill>
                          <a:srgbClr val="4C4C4C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T="126000" marB="91425" marR="91425" marL="126000">
                    <a:lnL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solidFill>
                            <a:srgbClr val="4C4C4C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4</a:t>
                      </a:r>
                      <a:endParaRPr sz="1200">
                        <a:solidFill>
                          <a:srgbClr val="4C4C4C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T="126000" marB="91425" marR="91425" marL="126000">
                    <a:lnL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solidFill>
                            <a:srgbClr val="4C4C4C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5</a:t>
                      </a:r>
                      <a:endParaRPr sz="1200">
                        <a:solidFill>
                          <a:srgbClr val="4C4C4C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T="126000" marB="91425" marR="91425" marL="126000">
                    <a:lnL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solidFill>
                            <a:srgbClr val="4C4C4C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6</a:t>
                      </a:r>
                      <a:endParaRPr sz="1200">
                        <a:solidFill>
                          <a:srgbClr val="4C4C4C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T="126000" marB="91425" marR="91425" marL="126000">
                    <a:lnL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solidFill>
                            <a:srgbClr val="4C4C4C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7</a:t>
                      </a:r>
                      <a:endParaRPr sz="1200">
                        <a:solidFill>
                          <a:srgbClr val="4C4C4C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T="126000" marB="91425" marR="91425" marL="126000">
                    <a:lnL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9599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solidFill>
                            <a:srgbClr val="4C4C4C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8</a:t>
                      </a:r>
                      <a:endParaRPr sz="1200">
                        <a:solidFill>
                          <a:srgbClr val="4C4C4C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T="126000" marB="91425" marR="91425" marL="126000">
                    <a:lnL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solidFill>
                            <a:srgbClr val="4C4C4C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9</a:t>
                      </a:r>
                      <a:endParaRPr sz="1200">
                        <a:solidFill>
                          <a:srgbClr val="4C4C4C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T="126000" marB="91425" marR="91425" marL="126000">
                    <a:lnL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solidFill>
                            <a:srgbClr val="4C4C4C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10</a:t>
                      </a:r>
                      <a:endParaRPr sz="1200">
                        <a:solidFill>
                          <a:srgbClr val="4C4C4C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T="126000" marB="91425" marR="91425" marL="126000">
                    <a:lnL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solidFill>
                            <a:srgbClr val="4C4C4C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11</a:t>
                      </a:r>
                      <a:endParaRPr sz="1200">
                        <a:solidFill>
                          <a:srgbClr val="4C4C4C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T="126000" marB="91425" marR="91425" marL="126000">
                    <a:lnL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solidFill>
                            <a:srgbClr val="4C4C4C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12</a:t>
                      </a:r>
                      <a:endParaRPr sz="1200">
                        <a:solidFill>
                          <a:srgbClr val="4C4C4C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T="126000" marB="91425" marR="91425" marL="126000">
                    <a:lnL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solidFill>
                            <a:srgbClr val="4C4C4C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13</a:t>
                      </a:r>
                      <a:endParaRPr sz="1200">
                        <a:solidFill>
                          <a:srgbClr val="4C4C4C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T="126000" marB="91425" marR="91425" marL="126000">
                    <a:lnL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solidFill>
                            <a:srgbClr val="4C4C4C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14</a:t>
                      </a:r>
                      <a:endParaRPr sz="1200">
                        <a:solidFill>
                          <a:srgbClr val="4C4C4C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T="126000" marB="91425" marR="91425" marL="126000">
                    <a:lnL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9599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solidFill>
                            <a:srgbClr val="4C4C4C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15</a:t>
                      </a:r>
                      <a:endParaRPr sz="1200">
                        <a:solidFill>
                          <a:srgbClr val="4C4C4C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T="126000" marB="91425" marR="91425" marL="126000">
                    <a:lnL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solidFill>
                            <a:srgbClr val="4C4C4C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16</a:t>
                      </a:r>
                      <a:endParaRPr sz="1200">
                        <a:solidFill>
                          <a:srgbClr val="4C4C4C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T="126000" marB="91425" marR="91425" marL="126000">
                    <a:lnL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solidFill>
                            <a:srgbClr val="4C4C4C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17</a:t>
                      </a:r>
                      <a:endParaRPr sz="1200">
                        <a:solidFill>
                          <a:srgbClr val="4C4C4C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T="126000" marB="91425" marR="91425" marL="126000">
                    <a:lnL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solidFill>
                            <a:srgbClr val="4C4C4C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18</a:t>
                      </a:r>
                      <a:endParaRPr sz="1200">
                        <a:solidFill>
                          <a:srgbClr val="4C4C4C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T="126000" marB="91425" marR="91425" marL="126000">
                    <a:lnL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solidFill>
                            <a:srgbClr val="4C4C4C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19</a:t>
                      </a:r>
                      <a:endParaRPr sz="1200">
                        <a:solidFill>
                          <a:srgbClr val="4C4C4C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T="126000" marB="91425" marR="91425" marL="126000">
                    <a:lnL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solidFill>
                            <a:srgbClr val="4C4C4C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20</a:t>
                      </a:r>
                      <a:endParaRPr sz="1200">
                        <a:solidFill>
                          <a:srgbClr val="4C4C4C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T="126000" marB="91425" marR="91425" marL="126000">
                    <a:lnL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solidFill>
                            <a:srgbClr val="4C4C4C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21</a:t>
                      </a:r>
                      <a:endParaRPr sz="1200">
                        <a:solidFill>
                          <a:srgbClr val="4C4C4C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T="126000" marB="91425" marR="91425" marL="126000">
                    <a:lnL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9982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solidFill>
                            <a:srgbClr val="4C4C4C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22</a:t>
                      </a:r>
                      <a:endParaRPr sz="1200">
                        <a:solidFill>
                          <a:srgbClr val="4C4C4C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T="126000" marB="91425" marR="91425" marL="126000">
                    <a:lnL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solidFill>
                            <a:srgbClr val="4C4C4C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23</a:t>
                      </a:r>
                      <a:endParaRPr sz="1200">
                        <a:solidFill>
                          <a:srgbClr val="4C4C4C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T="126000" marB="91425" marR="91425" marL="126000">
                    <a:lnL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solidFill>
                            <a:srgbClr val="4C4C4C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24</a:t>
                      </a:r>
                      <a:endParaRPr sz="1200">
                        <a:solidFill>
                          <a:srgbClr val="4C4C4C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T="126000" marB="91425" marR="91425" marL="126000">
                    <a:lnL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solidFill>
                            <a:srgbClr val="4C4C4C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25</a:t>
                      </a:r>
                      <a:endParaRPr sz="1200">
                        <a:solidFill>
                          <a:srgbClr val="4C4C4C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T="126000" marB="91425" marR="91425" marL="126000">
                    <a:lnL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solidFill>
                            <a:srgbClr val="4C4C4C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26</a:t>
                      </a:r>
                      <a:endParaRPr sz="1200">
                        <a:solidFill>
                          <a:srgbClr val="4C4C4C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T="126000" marB="91425" marR="91425" marL="126000">
                    <a:lnL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solidFill>
                            <a:srgbClr val="4C4C4C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27</a:t>
                      </a:r>
                      <a:endParaRPr sz="1200">
                        <a:solidFill>
                          <a:srgbClr val="4C4C4C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T="126000" marB="91425" marR="91425" marL="126000">
                    <a:lnL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solidFill>
                            <a:srgbClr val="4C4C4C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28</a:t>
                      </a:r>
                      <a:endParaRPr sz="1200">
                        <a:solidFill>
                          <a:srgbClr val="4C4C4C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T="126000" marB="91425" marR="91425" marL="126000">
                    <a:lnL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9599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solidFill>
                            <a:srgbClr val="4C4C4C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29</a:t>
                      </a:r>
                      <a:endParaRPr sz="1200">
                        <a:solidFill>
                          <a:srgbClr val="4C4C4C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T="126000" marB="91425" marR="91425" marL="126000">
                    <a:lnL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solidFill>
                            <a:srgbClr val="4C4C4C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30</a:t>
                      </a:r>
                      <a:endParaRPr sz="1200">
                        <a:solidFill>
                          <a:srgbClr val="4C4C4C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T="126000" marB="91425" marR="91425" marL="126000">
                    <a:lnL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rgbClr val="4C4C4C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T="126000" marB="91425" marR="91425" marL="126000">
                    <a:lnL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rgbClr val="4C4C4C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T="126000" marB="91425" marR="91425" marL="126000">
                    <a:lnL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rgbClr val="4C4C4C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T="126000" marB="91425" marR="91425" marL="126000">
                    <a:lnL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rgbClr val="4C4C4C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T="126000" marB="91425" marR="91425" marL="126000">
                    <a:lnL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rgbClr val="4C4C4C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T="126000" marB="91425" marR="91425" marL="126000">
                    <a:lnL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265" name="Google Shape;265;p18"/>
          <p:cNvSpPr txBox="1"/>
          <p:nvPr/>
        </p:nvSpPr>
        <p:spPr>
          <a:xfrm>
            <a:off x="270000" y="2013578"/>
            <a:ext cx="11742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Sun</a:t>
            </a:r>
            <a:endParaRPr>
              <a:solidFill>
                <a:schemeClr val="dk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266" name="Google Shape;266;p18"/>
          <p:cNvSpPr txBox="1"/>
          <p:nvPr/>
        </p:nvSpPr>
        <p:spPr>
          <a:xfrm>
            <a:off x="1444325" y="2013578"/>
            <a:ext cx="11742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Mon</a:t>
            </a:r>
            <a:endParaRPr>
              <a:solidFill>
                <a:schemeClr val="dk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267" name="Google Shape;267;p18"/>
          <p:cNvSpPr txBox="1"/>
          <p:nvPr/>
        </p:nvSpPr>
        <p:spPr>
          <a:xfrm>
            <a:off x="2618525" y="2013578"/>
            <a:ext cx="11742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Tue</a:t>
            </a:r>
            <a:endParaRPr>
              <a:solidFill>
                <a:schemeClr val="dk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268" name="Google Shape;268;p18"/>
          <p:cNvSpPr txBox="1"/>
          <p:nvPr/>
        </p:nvSpPr>
        <p:spPr>
          <a:xfrm>
            <a:off x="3793038" y="2013578"/>
            <a:ext cx="11742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Wed</a:t>
            </a:r>
            <a:endParaRPr>
              <a:solidFill>
                <a:schemeClr val="dk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269" name="Google Shape;269;p18"/>
          <p:cNvSpPr txBox="1"/>
          <p:nvPr/>
        </p:nvSpPr>
        <p:spPr>
          <a:xfrm>
            <a:off x="4967375" y="2013578"/>
            <a:ext cx="11742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Thu</a:t>
            </a:r>
            <a:endParaRPr>
              <a:solidFill>
                <a:schemeClr val="dk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270" name="Google Shape;270;p18"/>
          <p:cNvSpPr txBox="1"/>
          <p:nvPr/>
        </p:nvSpPr>
        <p:spPr>
          <a:xfrm>
            <a:off x="6141575" y="2013578"/>
            <a:ext cx="11742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Fri</a:t>
            </a:r>
            <a:endParaRPr>
              <a:solidFill>
                <a:schemeClr val="dk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271" name="Google Shape;271;p18"/>
          <p:cNvSpPr txBox="1"/>
          <p:nvPr/>
        </p:nvSpPr>
        <p:spPr>
          <a:xfrm>
            <a:off x="7316088" y="2013578"/>
            <a:ext cx="11742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Sat</a:t>
            </a:r>
            <a:endParaRPr>
              <a:solidFill>
                <a:schemeClr val="dk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6" name="Google Shape;276;p19"/>
          <p:cNvCxnSpPr/>
          <p:nvPr/>
        </p:nvCxnSpPr>
        <p:spPr>
          <a:xfrm>
            <a:off x="8637975" y="2381400"/>
            <a:ext cx="17877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77" name="Google Shape;277;p19"/>
          <p:cNvCxnSpPr/>
          <p:nvPr/>
        </p:nvCxnSpPr>
        <p:spPr>
          <a:xfrm>
            <a:off x="8637975" y="2623303"/>
            <a:ext cx="1787700" cy="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78" name="Google Shape;278;p19"/>
          <p:cNvCxnSpPr/>
          <p:nvPr/>
        </p:nvCxnSpPr>
        <p:spPr>
          <a:xfrm>
            <a:off x="8637975" y="3341360"/>
            <a:ext cx="1787700" cy="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79" name="Google Shape;279;p19"/>
          <p:cNvCxnSpPr/>
          <p:nvPr/>
        </p:nvCxnSpPr>
        <p:spPr>
          <a:xfrm>
            <a:off x="8637975" y="2865205"/>
            <a:ext cx="1787700" cy="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80" name="Google Shape;280;p19"/>
          <p:cNvCxnSpPr/>
          <p:nvPr/>
        </p:nvCxnSpPr>
        <p:spPr>
          <a:xfrm>
            <a:off x="8637975" y="3590913"/>
            <a:ext cx="1787700" cy="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81" name="Google Shape;281;p19"/>
          <p:cNvCxnSpPr/>
          <p:nvPr/>
        </p:nvCxnSpPr>
        <p:spPr>
          <a:xfrm>
            <a:off x="8637975" y="4301295"/>
            <a:ext cx="1787700" cy="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82" name="Google Shape;282;p19"/>
          <p:cNvCxnSpPr/>
          <p:nvPr/>
        </p:nvCxnSpPr>
        <p:spPr>
          <a:xfrm>
            <a:off x="8637975" y="4074718"/>
            <a:ext cx="1787700" cy="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83" name="Google Shape;283;p19"/>
          <p:cNvCxnSpPr/>
          <p:nvPr/>
        </p:nvCxnSpPr>
        <p:spPr>
          <a:xfrm>
            <a:off x="8637975" y="4558523"/>
            <a:ext cx="1787700" cy="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84" name="Google Shape;284;p19"/>
          <p:cNvCxnSpPr/>
          <p:nvPr/>
        </p:nvCxnSpPr>
        <p:spPr>
          <a:xfrm>
            <a:off x="8637975" y="5261255"/>
            <a:ext cx="1787700" cy="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85" name="Google Shape;285;p19"/>
          <p:cNvCxnSpPr/>
          <p:nvPr/>
        </p:nvCxnSpPr>
        <p:spPr>
          <a:xfrm>
            <a:off x="8637975" y="5042328"/>
            <a:ext cx="1787700" cy="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86" name="Google Shape;286;p19"/>
          <p:cNvCxnSpPr/>
          <p:nvPr/>
        </p:nvCxnSpPr>
        <p:spPr>
          <a:xfrm>
            <a:off x="8637975" y="5526133"/>
            <a:ext cx="1787700" cy="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87" name="Google Shape;287;p19"/>
          <p:cNvCxnSpPr/>
          <p:nvPr/>
        </p:nvCxnSpPr>
        <p:spPr>
          <a:xfrm>
            <a:off x="8637975" y="6259490"/>
            <a:ext cx="1787700" cy="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88" name="Google Shape;288;p19"/>
          <p:cNvCxnSpPr/>
          <p:nvPr/>
        </p:nvCxnSpPr>
        <p:spPr>
          <a:xfrm>
            <a:off x="8637975" y="6009938"/>
            <a:ext cx="1787700" cy="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89" name="Google Shape;289;p19"/>
          <p:cNvCxnSpPr/>
          <p:nvPr/>
        </p:nvCxnSpPr>
        <p:spPr>
          <a:xfrm>
            <a:off x="8637975" y="6493743"/>
            <a:ext cx="1787700" cy="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90" name="Google Shape;290;p19"/>
          <p:cNvCxnSpPr/>
          <p:nvPr/>
        </p:nvCxnSpPr>
        <p:spPr>
          <a:xfrm>
            <a:off x="8637975" y="7219450"/>
            <a:ext cx="17877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91" name="Google Shape;291;p19"/>
          <p:cNvCxnSpPr/>
          <p:nvPr/>
        </p:nvCxnSpPr>
        <p:spPr>
          <a:xfrm>
            <a:off x="8637975" y="6977548"/>
            <a:ext cx="1787700" cy="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92" name="Google Shape;292;p19"/>
          <p:cNvSpPr txBox="1"/>
          <p:nvPr/>
        </p:nvSpPr>
        <p:spPr>
          <a:xfrm>
            <a:off x="8632500" y="2013575"/>
            <a:ext cx="17952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rgbClr val="4C4C4C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Notes</a:t>
            </a:r>
            <a:endParaRPr>
              <a:solidFill>
                <a:srgbClr val="4C4C4C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cxnSp>
        <p:nvCxnSpPr>
          <p:cNvPr id="293" name="Google Shape;293;p19"/>
          <p:cNvCxnSpPr/>
          <p:nvPr/>
        </p:nvCxnSpPr>
        <p:spPr>
          <a:xfrm>
            <a:off x="8637975" y="3832815"/>
            <a:ext cx="1787700" cy="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94" name="Google Shape;294;p19"/>
          <p:cNvCxnSpPr/>
          <p:nvPr/>
        </p:nvCxnSpPr>
        <p:spPr>
          <a:xfrm>
            <a:off x="8637975" y="3107108"/>
            <a:ext cx="1787700" cy="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95" name="Google Shape;295;p19"/>
          <p:cNvCxnSpPr/>
          <p:nvPr/>
        </p:nvCxnSpPr>
        <p:spPr>
          <a:xfrm>
            <a:off x="8637975" y="4800425"/>
            <a:ext cx="1787700" cy="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96" name="Google Shape;296;p19"/>
          <p:cNvCxnSpPr/>
          <p:nvPr/>
        </p:nvCxnSpPr>
        <p:spPr>
          <a:xfrm>
            <a:off x="8637975" y="5768035"/>
            <a:ext cx="1787700" cy="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97" name="Google Shape;297;p19"/>
          <p:cNvCxnSpPr/>
          <p:nvPr/>
        </p:nvCxnSpPr>
        <p:spPr>
          <a:xfrm>
            <a:off x="8637975" y="6735645"/>
            <a:ext cx="1787700" cy="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98" name="Google Shape;298;p19"/>
          <p:cNvSpPr txBox="1"/>
          <p:nvPr/>
        </p:nvSpPr>
        <p:spPr>
          <a:xfrm>
            <a:off x="253575" y="270700"/>
            <a:ext cx="8220300" cy="16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10700">
                <a:solidFill>
                  <a:srgbClr val="4C4C4C"/>
                </a:solidFill>
                <a:latin typeface="Mohave SemiBold"/>
                <a:ea typeface="Mohave SemiBold"/>
                <a:cs typeface="Mohave SemiBold"/>
                <a:sym typeface="Mohave SemiBold"/>
              </a:rPr>
              <a:t>J U L  •  0 7</a:t>
            </a:r>
            <a:endParaRPr sz="10700">
              <a:solidFill>
                <a:srgbClr val="4C4C4C"/>
              </a:solidFill>
              <a:latin typeface="Mohave SemiBold"/>
              <a:ea typeface="Mohave SemiBold"/>
              <a:cs typeface="Mohave SemiBold"/>
              <a:sym typeface="Mohave SemiBold"/>
            </a:endParaRPr>
          </a:p>
        </p:txBody>
      </p:sp>
      <p:sp>
        <p:nvSpPr>
          <p:cNvPr id="299" name="Google Shape;299;p19"/>
          <p:cNvSpPr txBox="1"/>
          <p:nvPr/>
        </p:nvSpPr>
        <p:spPr>
          <a:xfrm>
            <a:off x="8637825" y="324376"/>
            <a:ext cx="1787700" cy="1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1100">
                <a:solidFill>
                  <a:srgbClr val="4C4C4C"/>
                </a:solidFill>
                <a:latin typeface="Montserrat"/>
                <a:ea typeface="Montserrat"/>
                <a:cs typeface="Montserrat"/>
                <a:sym typeface="Montserrat"/>
              </a:rPr>
              <a:t>August</a:t>
            </a:r>
            <a:endParaRPr b="1" sz="1100">
              <a:solidFill>
                <a:srgbClr val="4C4C4C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aphicFrame>
        <p:nvGraphicFramePr>
          <p:cNvPr id="300" name="Google Shape;300;p19"/>
          <p:cNvGraphicFramePr/>
          <p:nvPr/>
        </p:nvGraphicFramePr>
        <p:xfrm>
          <a:off x="8637963" y="557902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{2B865650-3AD8-440F-8F2E-085B7E6E1D23}</a:tableStyleId>
              </a:tblPr>
              <a:tblGrid>
                <a:gridCol w="255375"/>
                <a:gridCol w="255375"/>
                <a:gridCol w="255375"/>
                <a:gridCol w="255375"/>
                <a:gridCol w="255375"/>
                <a:gridCol w="255375"/>
                <a:gridCol w="255375"/>
              </a:tblGrid>
              <a:tr h="1806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800"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S</a:t>
                      </a:r>
                      <a:endParaRPr sz="800">
                        <a:latin typeface="Montserrat SemiBold"/>
                        <a:ea typeface="Montserrat SemiBold"/>
                        <a:cs typeface="Montserrat SemiBold"/>
                        <a:sym typeface="Montserrat SemiBold"/>
                      </a:endParaRPr>
                    </a:p>
                  </a:txBody>
                  <a:tcPr marT="25200" marB="25200" marR="25200" marL="252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C4C4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800"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M</a:t>
                      </a:r>
                      <a:endParaRPr sz="800">
                        <a:latin typeface="Montserrat SemiBold"/>
                        <a:ea typeface="Montserrat SemiBold"/>
                        <a:cs typeface="Montserrat SemiBold"/>
                        <a:sym typeface="Montserrat SemiBold"/>
                      </a:endParaRPr>
                    </a:p>
                  </a:txBody>
                  <a:tcPr marT="25200" marB="25200" marR="25200" marL="252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C4C4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800"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T</a:t>
                      </a:r>
                      <a:endParaRPr sz="800">
                        <a:latin typeface="Montserrat SemiBold"/>
                        <a:ea typeface="Montserrat SemiBold"/>
                        <a:cs typeface="Montserrat SemiBold"/>
                        <a:sym typeface="Montserrat SemiBold"/>
                      </a:endParaRPr>
                    </a:p>
                  </a:txBody>
                  <a:tcPr marT="25200" marB="25200" marR="25200" marL="252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C4C4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800"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W</a:t>
                      </a:r>
                      <a:endParaRPr sz="800">
                        <a:latin typeface="Montserrat SemiBold"/>
                        <a:ea typeface="Montserrat SemiBold"/>
                        <a:cs typeface="Montserrat SemiBold"/>
                        <a:sym typeface="Montserrat SemiBold"/>
                      </a:endParaRPr>
                    </a:p>
                  </a:txBody>
                  <a:tcPr marT="25200" marB="25200" marR="25200" marL="252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C4C4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800"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T</a:t>
                      </a:r>
                      <a:endParaRPr sz="800">
                        <a:latin typeface="Montserrat SemiBold"/>
                        <a:ea typeface="Montserrat SemiBold"/>
                        <a:cs typeface="Montserrat SemiBold"/>
                        <a:sym typeface="Montserrat SemiBold"/>
                      </a:endParaRPr>
                    </a:p>
                  </a:txBody>
                  <a:tcPr marT="25200" marB="25200" marR="25200" marL="252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C4C4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800"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F</a:t>
                      </a:r>
                      <a:endParaRPr sz="800">
                        <a:latin typeface="Montserrat SemiBold"/>
                        <a:ea typeface="Montserrat SemiBold"/>
                        <a:cs typeface="Montserrat SemiBold"/>
                        <a:sym typeface="Montserrat SemiBold"/>
                      </a:endParaRPr>
                    </a:p>
                  </a:txBody>
                  <a:tcPr marT="25200" marB="25200" marR="25200" marL="252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C4C4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800"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S</a:t>
                      </a:r>
                      <a:endParaRPr sz="800">
                        <a:latin typeface="Montserrat SemiBold"/>
                        <a:ea typeface="Montserrat SemiBold"/>
                        <a:cs typeface="Montserrat SemiBold"/>
                        <a:sym typeface="Montserrat SemiBold"/>
                      </a:endParaRPr>
                    </a:p>
                  </a:txBody>
                  <a:tcPr marT="25200" marB="25200" marR="25200" marL="252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C4C4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806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25200" marB="25200" marR="25200" marL="252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25200" marB="25200" marR="25200" marL="252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25200" marB="25200" marR="25200" marL="252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25200" marB="25200" marR="25200" marL="252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25200" marB="25200" marR="25200" marL="252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</a:t>
                      </a:r>
                      <a:endParaRPr sz="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25200" marB="25200" marR="25200" marL="252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</a:t>
                      </a:r>
                      <a:endParaRPr sz="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25200" marB="25200" marR="25200" marL="252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806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</a:t>
                      </a:r>
                      <a:endParaRPr sz="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25200" marB="25200" marR="25200" marL="252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</a:t>
                      </a:r>
                      <a:endParaRPr sz="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25200" marB="25200" marR="25200" marL="252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5</a:t>
                      </a:r>
                      <a:endParaRPr sz="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25200" marB="25200" marR="25200" marL="252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6</a:t>
                      </a:r>
                      <a:endParaRPr sz="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25200" marB="25200" marR="25200" marL="252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7</a:t>
                      </a:r>
                      <a:endParaRPr sz="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25200" marB="25200" marR="25200" marL="252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8</a:t>
                      </a:r>
                      <a:endParaRPr sz="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25200" marB="25200" marR="25200" marL="252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9</a:t>
                      </a:r>
                      <a:endParaRPr sz="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25200" marB="25200" marR="25200" marL="252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806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10</a:t>
                      </a:r>
                      <a:endParaRPr sz="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25200" marB="25200" marR="25200" marL="252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11</a:t>
                      </a:r>
                      <a:endParaRPr sz="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25200" marB="25200" marR="25200" marL="252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12</a:t>
                      </a:r>
                      <a:endParaRPr sz="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25200" marB="25200" marR="25200" marL="252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13</a:t>
                      </a:r>
                      <a:endParaRPr sz="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25200" marB="25200" marR="25200" marL="252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14</a:t>
                      </a:r>
                      <a:endParaRPr sz="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25200" marB="25200" marR="25200" marL="252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15</a:t>
                      </a:r>
                      <a:endParaRPr sz="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25200" marB="25200" marR="25200" marL="252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16</a:t>
                      </a:r>
                      <a:endParaRPr sz="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25200" marB="25200" marR="25200" marL="252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806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17</a:t>
                      </a:r>
                      <a:endParaRPr sz="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25200" marB="25200" marR="25200" marL="252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18</a:t>
                      </a:r>
                      <a:endParaRPr sz="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25200" marB="25200" marR="25200" marL="252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19</a:t>
                      </a:r>
                      <a:endParaRPr sz="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25200" marB="25200" marR="25200" marL="252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20</a:t>
                      </a:r>
                      <a:endParaRPr sz="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25200" marB="25200" marR="25200" marL="252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21</a:t>
                      </a:r>
                      <a:endParaRPr sz="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25200" marB="25200" marR="25200" marL="252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22</a:t>
                      </a:r>
                      <a:endParaRPr sz="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25200" marB="25200" marR="25200" marL="252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23</a:t>
                      </a:r>
                      <a:endParaRPr sz="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25200" marB="25200" marR="25200" marL="252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806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24</a:t>
                      </a:r>
                      <a:endParaRPr sz="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25200" marB="25200" marR="25200" marL="252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25</a:t>
                      </a:r>
                      <a:endParaRPr sz="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25200" marB="25200" marR="25200" marL="252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26</a:t>
                      </a:r>
                      <a:endParaRPr sz="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25200" marB="25200" marR="25200" marL="252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27</a:t>
                      </a:r>
                      <a:endParaRPr sz="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25200" marB="25200" marR="25200" marL="252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28</a:t>
                      </a:r>
                      <a:endParaRPr sz="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25200" marB="25200" marR="25200" marL="252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29</a:t>
                      </a:r>
                      <a:endParaRPr sz="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25200" marB="25200" marR="25200" marL="252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30</a:t>
                      </a:r>
                      <a:endParaRPr sz="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25200" marB="25200" marR="25200" marL="252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806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31</a:t>
                      </a:r>
                      <a:endParaRPr sz="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25200" marB="25200" marR="25200" marL="252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25200" marB="25200" marR="25200" marL="252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25200" marB="25200" marR="25200" marL="252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25200" marB="25200" marR="25200" marL="252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25200" marB="25200" marR="25200" marL="252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25200" marB="25200" marR="25200" marL="252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25200" marB="25200" marR="25200" marL="252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301" name="Google Shape;301;p19"/>
          <p:cNvGraphicFramePr/>
          <p:nvPr/>
        </p:nvGraphicFramePr>
        <p:xfrm>
          <a:off x="269988" y="23814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{2B865650-3AD8-440F-8F2E-085B7E6E1D23}</a:tableStyleId>
              </a:tblPr>
              <a:tblGrid>
                <a:gridCol w="1174325"/>
                <a:gridCol w="1174325"/>
                <a:gridCol w="1174325"/>
                <a:gridCol w="1174325"/>
                <a:gridCol w="1174325"/>
                <a:gridCol w="1174325"/>
                <a:gridCol w="1174325"/>
              </a:tblGrid>
              <a:tr h="9599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rgbClr val="4C4C4C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T="126000" marB="91425" marR="91425" marL="126000">
                    <a:lnL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rgbClr val="4C4C4C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T="126000" marB="91425" marR="91425" marL="126000">
                    <a:lnL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solidFill>
                            <a:srgbClr val="4C4C4C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1</a:t>
                      </a:r>
                      <a:endParaRPr sz="1200">
                        <a:solidFill>
                          <a:srgbClr val="4C4C4C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T="126000" marB="91425" marR="91425" marL="126000">
                    <a:lnL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solidFill>
                            <a:srgbClr val="4C4C4C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2</a:t>
                      </a:r>
                      <a:endParaRPr sz="1200">
                        <a:solidFill>
                          <a:srgbClr val="4C4C4C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T="126000" marB="91425" marR="91425" marL="126000">
                    <a:lnL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solidFill>
                            <a:srgbClr val="4C4C4C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3</a:t>
                      </a:r>
                      <a:endParaRPr sz="1200">
                        <a:solidFill>
                          <a:srgbClr val="4C4C4C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T="126000" marB="91425" marR="91425" marL="126000">
                    <a:lnL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solidFill>
                            <a:srgbClr val="4C4C4C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4</a:t>
                      </a:r>
                      <a:endParaRPr sz="1200">
                        <a:solidFill>
                          <a:srgbClr val="4C4C4C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T="126000" marB="91425" marR="91425" marL="126000">
                    <a:lnL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solidFill>
                            <a:srgbClr val="4C4C4C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5</a:t>
                      </a:r>
                      <a:endParaRPr sz="1200">
                        <a:solidFill>
                          <a:srgbClr val="4C4C4C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T="126000" marB="91425" marR="91425" marL="126000">
                    <a:lnL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9599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solidFill>
                            <a:srgbClr val="4C4C4C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6</a:t>
                      </a:r>
                      <a:endParaRPr sz="1200">
                        <a:solidFill>
                          <a:srgbClr val="4C4C4C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T="126000" marB="91425" marR="91425" marL="126000">
                    <a:lnL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solidFill>
                            <a:srgbClr val="4C4C4C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7</a:t>
                      </a:r>
                      <a:endParaRPr sz="1200">
                        <a:solidFill>
                          <a:srgbClr val="4C4C4C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T="126000" marB="91425" marR="91425" marL="126000">
                    <a:lnL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solidFill>
                            <a:srgbClr val="4C4C4C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8</a:t>
                      </a:r>
                      <a:endParaRPr sz="1200">
                        <a:solidFill>
                          <a:srgbClr val="4C4C4C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T="126000" marB="91425" marR="91425" marL="126000">
                    <a:lnL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solidFill>
                            <a:srgbClr val="4C4C4C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9</a:t>
                      </a:r>
                      <a:endParaRPr sz="1200">
                        <a:solidFill>
                          <a:srgbClr val="4C4C4C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T="126000" marB="91425" marR="91425" marL="126000">
                    <a:lnL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solidFill>
                            <a:srgbClr val="4C4C4C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10</a:t>
                      </a:r>
                      <a:endParaRPr sz="1200">
                        <a:solidFill>
                          <a:srgbClr val="4C4C4C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T="126000" marB="91425" marR="91425" marL="126000">
                    <a:lnL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solidFill>
                            <a:srgbClr val="4C4C4C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11</a:t>
                      </a:r>
                      <a:endParaRPr sz="1200">
                        <a:solidFill>
                          <a:srgbClr val="4C4C4C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T="126000" marB="91425" marR="91425" marL="126000">
                    <a:lnL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solidFill>
                            <a:srgbClr val="4C4C4C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12</a:t>
                      </a:r>
                      <a:endParaRPr sz="1200">
                        <a:solidFill>
                          <a:srgbClr val="4C4C4C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T="126000" marB="91425" marR="91425" marL="126000">
                    <a:lnL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9599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solidFill>
                            <a:srgbClr val="4C4C4C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13</a:t>
                      </a:r>
                      <a:endParaRPr sz="1200">
                        <a:solidFill>
                          <a:srgbClr val="4C4C4C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T="126000" marB="91425" marR="91425" marL="126000">
                    <a:lnL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solidFill>
                            <a:srgbClr val="4C4C4C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14</a:t>
                      </a:r>
                      <a:endParaRPr sz="1200">
                        <a:solidFill>
                          <a:srgbClr val="4C4C4C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T="126000" marB="91425" marR="91425" marL="126000">
                    <a:lnL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solidFill>
                            <a:srgbClr val="4C4C4C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15</a:t>
                      </a:r>
                      <a:endParaRPr sz="1200">
                        <a:solidFill>
                          <a:srgbClr val="4C4C4C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T="126000" marB="91425" marR="91425" marL="126000">
                    <a:lnL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solidFill>
                            <a:srgbClr val="4C4C4C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16</a:t>
                      </a:r>
                      <a:endParaRPr sz="1200">
                        <a:solidFill>
                          <a:srgbClr val="4C4C4C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T="126000" marB="91425" marR="91425" marL="126000">
                    <a:lnL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solidFill>
                            <a:srgbClr val="4C4C4C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17</a:t>
                      </a:r>
                      <a:endParaRPr sz="1200">
                        <a:solidFill>
                          <a:srgbClr val="4C4C4C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T="126000" marB="91425" marR="91425" marL="126000">
                    <a:lnL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solidFill>
                            <a:srgbClr val="4C4C4C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18</a:t>
                      </a:r>
                      <a:endParaRPr sz="1200">
                        <a:solidFill>
                          <a:srgbClr val="4C4C4C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T="126000" marB="91425" marR="91425" marL="126000">
                    <a:lnL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solidFill>
                            <a:srgbClr val="4C4C4C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19</a:t>
                      </a:r>
                      <a:endParaRPr sz="1200">
                        <a:solidFill>
                          <a:srgbClr val="4C4C4C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T="126000" marB="91425" marR="91425" marL="126000">
                    <a:lnL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9982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solidFill>
                            <a:srgbClr val="4C4C4C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20</a:t>
                      </a:r>
                      <a:endParaRPr sz="1200">
                        <a:solidFill>
                          <a:srgbClr val="4C4C4C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T="126000" marB="91425" marR="91425" marL="126000">
                    <a:lnL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solidFill>
                            <a:srgbClr val="4C4C4C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21</a:t>
                      </a:r>
                      <a:endParaRPr sz="1200">
                        <a:solidFill>
                          <a:srgbClr val="4C4C4C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T="126000" marB="91425" marR="91425" marL="126000">
                    <a:lnL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solidFill>
                            <a:srgbClr val="4C4C4C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22</a:t>
                      </a:r>
                      <a:endParaRPr sz="1200">
                        <a:solidFill>
                          <a:srgbClr val="4C4C4C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T="126000" marB="91425" marR="91425" marL="126000">
                    <a:lnL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solidFill>
                            <a:srgbClr val="4C4C4C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23</a:t>
                      </a:r>
                      <a:endParaRPr sz="1200">
                        <a:solidFill>
                          <a:srgbClr val="4C4C4C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T="126000" marB="91425" marR="91425" marL="126000">
                    <a:lnL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solidFill>
                            <a:srgbClr val="4C4C4C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24</a:t>
                      </a:r>
                      <a:endParaRPr sz="1200">
                        <a:solidFill>
                          <a:srgbClr val="4C4C4C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T="126000" marB="91425" marR="91425" marL="126000">
                    <a:lnL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solidFill>
                            <a:srgbClr val="4C4C4C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25</a:t>
                      </a:r>
                      <a:endParaRPr sz="1200">
                        <a:solidFill>
                          <a:srgbClr val="4C4C4C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T="126000" marB="91425" marR="91425" marL="126000">
                    <a:lnL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solidFill>
                            <a:srgbClr val="4C4C4C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26</a:t>
                      </a:r>
                      <a:endParaRPr sz="1200">
                        <a:solidFill>
                          <a:srgbClr val="4C4C4C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T="126000" marB="91425" marR="91425" marL="126000">
                    <a:lnL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9599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solidFill>
                            <a:srgbClr val="4C4C4C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27</a:t>
                      </a:r>
                      <a:endParaRPr sz="1200">
                        <a:solidFill>
                          <a:srgbClr val="4C4C4C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T="126000" marB="91425" marR="91425" marL="126000">
                    <a:lnL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solidFill>
                            <a:srgbClr val="4C4C4C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28</a:t>
                      </a:r>
                      <a:endParaRPr sz="1200">
                        <a:solidFill>
                          <a:srgbClr val="4C4C4C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T="126000" marB="91425" marR="91425" marL="126000">
                    <a:lnL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solidFill>
                            <a:srgbClr val="4C4C4C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29</a:t>
                      </a:r>
                      <a:endParaRPr sz="1200">
                        <a:solidFill>
                          <a:srgbClr val="4C4C4C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T="126000" marB="91425" marR="91425" marL="126000">
                    <a:lnL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solidFill>
                            <a:srgbClr val="4C4C4C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30</a:t>
                      </a:r>
                      <a:endParaRPr sz="1200">
                        <a:solidFill>
                          <a:srgbClr val="4C4C4C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T="126000" marB="91425" marR="91425" marL="126000">
                    <a:lnL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solidFill>
                            <a:srgbClr val="4C4C4C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31</a:t>
                      </a:r>
                      <a:endParaRPr sz="1200">
                        <a:solidFill>
                          <a:srgbClr val="4C4C4C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T="126000" marB="91425" marR="91425" marL="126000">
                    <a:lnL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rgbClr val="4C4C4C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T="126000" marB="91425" marR="91425" marL="126000">
                    <a:lnL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rgbClr val="4C4C4C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T="126000" marB="91425" marR="91425" marL="126000">
                    <a:lnL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302" name="Google Shape;302;p19"/>
          <p:cNvSpPr txBox="1"/>
          <p:nvPr/>
        </p:nvSpPr>
        <p:spPr>
          <a:xfrm>
            <a:off x="270000" y="2013578"/>
            <a:ext cx="11742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Sun</a:t>
            </a:r>
            <a:endParaRPr>
              <a:solidFill>
                <a:schemeClr val="dk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303" name="Google Shape;303;p19"/>
          <p:cNvSpPr txBox="1"/>
          <p:nvPr/>
        </p:nvSpPr>
        <p:spPr>
          <a:xfrm>
            <a:off x="1444325" y="2013578"/>
            <a:ext cx="11742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Mon</a:t>
            </a:r>
            <a:endParaRPr>
              <a:solidFill>
                <a:schemeClr val="dk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304" name="Google Shape;304;p19"/>
          <p:cNvSpPr txBox="1"/>
          <p:nvPr/>
        </p:nvSpPr>
        <p:spPr>
          <a:xfrm>
            <a:off x="2618525" y="2013578"/>
            <a:ext cx="11742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Tue</a:t>
            </a:r>
            <a:endParaRPr>
              <a:solidFill>
                <a:schemeClr val="dk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305" name="Google Shape;305;p19"/>
          <p:cNvSpPr txBox="1"/>
          <p:nvPr/>
        </p:nvSpPr>
        <p:spPr>
          <a:xfrm>
            <a:off x="3793038" y="2013578"/>
            <a:ext cx="11742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Wed</a:t>
            </a:r>
            <a:endParaRPr>
              <a:solidFill>
                <a:schemeClr val="dk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306" name="Google Shape;306;p19"/>
          <p:cNvSpPr txBox="1"/>
          <p:nvPr/>
        </p:nvSpPr>
        <p:spPr>
          <a:xfrm>
            <a:off x="4967375" y="2013578"/>
            <a:ext cx="11742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Thu</a:t>
            </a:r>
            <a:endParaRPr>
              <a:solidFill>
                <a:schemeClr val="dk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307" name="Google Shape;307;p19"/>
          <p:cNvSpPr txBox="1"/>
          <p:nvPr/>
        </p:nvSpPr>
        <p:spPr>
          <a:xfrm>
            <a:off x="6141575" y="2013578"/>
            <a:ext cx="11742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Fri</a:t>
            </a:r>
            <a:endParaRPr>
              <a:solidFill>
                <a:schemeClr val="dk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308" name="Google Shape;308;p19"/>
          <p:cNvSpPr txBox="1"/>
          <p:nvPr/>
        </p:nvSpPr>
        <p:spPr>
          <a:xfrm>
            <a:off x="7316088" y="2013578"/>
            <a:ext cx="11742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Sat</a:t>
            </a:r>
            <a:endParaRPr>
              <a:solidFill>
                <a:schemeClr val="dk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3" name="Google Shape;313;p20"/>
          <p:cNvCxnSpPr/>
          <p:nvPr/>
        </p:nvCxnSpPr>
        <p:spPr>
          <a:xfrm>
            <a:off x="8637975" y="2381400"/>
            <a:ext cx="17877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14" name="Google Shape;314;p20"/>
          <p:cNvCxnSpPr/>
          <p:nvPr/>
        </p:nvCxnSpPr>
        <p:spPr>
          <a:xfrm>
            <a:off x="8637975" y="2623303"/>
            <a:ext cx="1787700" cy="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15" name="Google Shape;315;p20"/>
          <p:cNvCxnSpPr/>
          <p:nvPr/>
        </p:nvCxnSpPr>
        <p:spPr>
          <a:xfrm>
            <a:off x="8637975" y="3341360"/>
            <a:ext cx="1787700" cy="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16" name="Google Shape;316;p20"/>
          <p:cNvCxnSpPr/>
          <p:nvPr/>
        </p:nvCxnSpPr>
        <p:spPr>
          <a:xfrm>
            <a:off x="8637975" y="2865205"/>
            <a:ext cx="1787700" cy="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17" name="Google Shape;317;p20"/>
          <p:cNvCxnSpPr/>
          <p:nvPr/>
        </p:nvCxnSpPr>
        <p:spPr>
          <a:xfrm>
            <a:off x="8637975" y="3590913"/>
            <a:ext cx="1787700" cy="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18" name="Google Shape;318;p20"/>
          <p:cNvCxnSpPr/>
          <p:nvPr/>
        </p:nvCxnSpPr>
        <p:spPr>
          <a:xfrm>
            <a:off x="8637975" y="4301295"/>
            <a:ext cx="1787700" cy="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19" name="Google Shape;319;p20"/>
          <p:cNvCxnSpPr/>
          <p:nvPr/>
        </p:nvCxnSpPr>
        <p:spPr>
          <a:xfrm>
            <a:off x="8637975" y="4074718"/>
            <a:ext cx="1787700" cy="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20" name="Google Shape;320;p20"/>
          <p:cNvCxnSpPr/>
          <p:nvPr/>
        </p:nvCxnSpPr>
        <p:spPr>
          <a:xfrm>
            <a:off x="8637975" y="4558523"/>
            <a:ext cx="1787700" cy="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21" name="Google Shape;321;p20"/>
          <p:cNvCxnSpPr/>
          <p:nvPr/>
        </p:nvCxnSpPr>
        <p:spPr>
          <a:xfrm>
            <a:off x="8637975" y="5261255"/>
            <a:ext cx="1787700" cy="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22" name="Google Shape;322;p20"/>
          <p:cNvCxnSpPr/>
          <p:nvPr/>
        </p:nvCxnSpPr>
        <p:spPr>
          <a:xfrm>
            <a:off x="8637975" y="5042328"/>
            <a:ext cx="1787700" cy="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23" name="Google Shape;323;p20"/>
          <p:cNvCxnSpPr/>
          <p:nvPr/>
        </p:nvCxnSpPr>
        <p:spPr>
          <a:xfrm>
            <a:off x="8637975" y="5526133"/>
            <a:ext cx="1787700" cy="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24" name="Google Shape;324;p20"/>
          <p:cNvCxnSpPr/>
          <p:nvPr/>
        </p:nvCxnSpPr>
        <p:spPr>
          <a:xfrm>
            <a:off x="8637975" y="6259490"/>
            <a:ext cx="1787700" cy="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25" name="Google Shape;325;p20"/>
          <p:cNvCxnSpPr/>
          <p:nvPr/>
        </p:nvCxnSpPr>
        <p:spPr>
          <a:xfrm>
            <a:off x="8637975" y="6009938"/>
            <a:ext cx="1787700" cy="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26" name="Google Shape;326;p20"/>
          <p:cNvCxnSpPr/>
          <p:nvPr/>
        </p:nvCxnSpPr>
        <p:spPr>
          <a:xfrm>
            <a:off x="8637975" y="6493743"/>
            <a:ext cx="1787700" cy="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27" name="Google Shape;327;p20"/>
          <p:cNvCxnSpPr/>
          <p:nvPr/>
        </p:nvCxnSpPr>
        <p:spPr>
          <a:xfrm>
            <a:off x="8637975" y="7219450"/>
            <a:ext cx="17877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28" name="Google Shape;328;p20"/>
          <p:cNvCxnSpPr/>
          <p:nvPr/>
        </p:nvCxnSpPr>
        <p:spPr>
          <a:xfrm>
            <a:off x="8637975" y="6977548"/>
            <a:ext cx="1787700" cy="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29" name="Google Shape;329;p20"/>
          <p:cNvSpPr txBox="1"/>
          <p:nvPr/>
        </p:nvSpPr>
        <p:spPr>
          <a:xfrm>
            <a:off x="8632500" y="2013575"/>
            <a:ext cx="17952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rgbClr val="4C4C4C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Notes</a:t>
            </a:r>
            <a:endParaRPr>
              <a:solidFill>
                <a:srgbClr val="4C4C4C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cxnSp>
        <p:nvCxnSpPr>
          <p:cNvPr id="330" name="Google Shape;330;p20"/>
          <p:cNvCxnSpPr/>
          <p:nvPr/>
        </p:nvCxnSpPr>
        <p:spPr>
          <a:xfrm>
            <a:off x="8637975" y="3832815"/>
            <a:ext cx="1787700" cy="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31" name="Google Shape;331;p20"/>
          <p:cNvCxnSpPr/>
          <p:nvPr/>
        </p:nvCxnSpPr>
        <p:spPr>
          <a:xfrm>
            <a:off x="8637975" y="3107108"/>
            <a:ext cx="1787700" cy="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32" name="Google Shape;332;p20"/>
          <p:cNvCxnSpPr/>
          <p:nvPr/>
        </p:nvCxnSpPr>
        <p:spPr>
          <a:xfrm>
            <a:off x="8637975" y="4800425"/>
            <a:ext cx="1787700" cy="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33" name="Google Shape;333;p20"/>
          <p:cNvCxnSpPr/>
          <p:nvPr/>
        </p:nvCxnSpPr>
        <p:spPr>
          <a:xfrm>
            <a:off x="8637975" y="5768035"/>
            <a:ext cx="1787700" cy="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34" name="Google Shape;334;p20"/>
          <p:cNvCxnSpPr/>
          <p:nvPr/>
        </p:nvCxnSpPr>
        <p:spPr>
          <a:xfrm>
            <a:off x="8637975" y="6735645"/>
            <a:ext cx="1787700" cy="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35" name="Google Shape;335;p20"/>
          <p:cNvSpPr txBox="1"/>
          <p:nvPr/>
        </p:nvSpPr>
        <p:spPr>
          <a:xfrm>
            <a:off x="253575" y="270700"/>
            <a:ext cx="8220300" cy="16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10700">
                <a:solidFill>
                  <a:srgbClr val="4C4C4C"/>
                </a:solidFill>
                <a:latin typeface="Mohave SemiBold"/>
                <a:ea typeface="Mohave SemiBold"/>
                <a:cs typeface="Mohave SemiBold"/>
                <a:sym typeface="Mohave SemiBold"/>
              </a:rPr>
              <a:t>A U G  •  0 8</a:t>
            </a:r>
            <a:endParaRPr sz="10700">
              <a:solidFill>
                <a:srgbClr val="4C4C4C"/>
              </a:solidFill>
              <a:latin typeface="Mohave SemiBold"/>
              <a:ea typeface="Mohave SemiBold"/>
              <a:cs typeface="Mohave SemiBold"/>
              <a:sym typeface="Mohave SemiBold"/>
            </a:endParaRPr>
          </a:p>
        </p:txBody>
      </p:sp>
      <p:sp>
        <p:nvSpPr>
          <p:cNvPr id="336" name="Google Shape;336;p20"/>
          <p:cNvSpPr txBox="1"/>
          <p:nvPr/>
        </p:nvSpPr>
        <p:spPr>
          <a:xfrm>
            <a:off x="8637825" y="324376"/>
            <a:ext cx="1787700" cy="1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1100">
                <a:solidFill>
                  <a:srgbClr val="4C4C4C"/>
                </a:solidFill>
                <a:latin typeface="Montserrat"/>
                <a:ea typeface="Montserrat"/>
                <a:cs typeface="Montserrat"/>
                <a:sym typeface="Montserrat"/>
              </a:rPr>
              <a:t>September</a:t>
            </a:r>
            <a:endParaRPr b="1" sz="1100">
              <a:solidFill>
                <a:srgbClr val="4C4C4C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aphicFrame>
        <p:nvGraphicFramePr>
          <p:cNvPr id="337" name="Google Shape;337;p20"/>
          <p:cNvGraphicFramePr/>
          <p:nvPr/>
        </p:nvGraphicFramePr>
        <p:xfrm>
          <a:off x="8637963" y="557902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{2B865650-3AD8-440F-8F2E-085B7E6E1D23}</a:tableStyleId>
              </a:tblPr>
              <a:tblGrid>
                <a:gridCol w="255375"/>
                <a:gridCol w="255375"/>
                <a:gridCol w="255375"/>
                <a:gridCol w="255375"/>
                <a:gridCol w="255375"/>
                <a:gridCol w="255375"/>
                <a:gridCol w="255375"/>
              </a:tblGrid>
              <a:tr h="1806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800"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S</a:t>
                      </a:r>
                      <a:endParaRPr sz="800">
                        <a:latin typeface="Montserrat SemiBold"/>
                        <a:ea typeface="Montserrat SemiBold"/>
                        <a:cs typeface="Montserrat SemiBold"/>
                        <a:sym typeface="Montserrat SemiBold"/>
                      </a:endParaRPr>
                    </a:p>
                  </a:txBody>
                  <a:tcPr marT="25200" marB="25200" marR="25200" marL="252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C4C4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800"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M</a:t>
                      </a:r>
                      <a:endParaRPr sz="800">
                        <a:latin typeface="Montserrat SemiBold"/>
                        <a:ea typeface="Montserrat SemiBold"/>
                        <a:cs typeface="Montserrat SemiBold"/>
                        <a:sym typeface="Montserrat SemiBold"/>
                      </a:endParaRPr>
                    </a:p>
                  </a:txBody>
                  <a:tcPr marT="25200" marB="25200" marR="25200" marL="252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C4C4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800"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T</a:t>
                      </a:r>
                      <a:endParaRPr sz="800">
                        <a:latin typeface="Montserrat SemiBold"/>
                        <a:ea typeface="Montserrat SemiBold"/>
                        <a:cs typeface="Montserrat SemiBold"/>
                        <a:sym typeface="Montserrat SemiBold"/>
                      </a:endParaRPr>
                    </a:p>
                  </a:txBody>
                  <a:tcPr marT="25200" marB="25200" marR="25200" marL="252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C4C4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800"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W</a:t>
                      </a:r>
                      <a:endParaRPr sz="800">
                        <a:latin typeface="Montserrat SemiBold"/>
                        <a:ea typeface="Montserrat SemiBold"/>
                        <a:cs typeface="Montserrat SemiBold"/>
                        <a:sym typeface="Montserrat SemiBold"/>
                      </a:endParaRPr>
                    </a:p>
                  </a:txBody>
                  <a:tcPr marT="25200" marB="25200" marR="25200" marL="252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C4C4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800"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T</a:t>
                      </a:r>
                      <a:endParaRPr sz="800">
                        <a:latin typeface="Montserrat SemiBold"/>
                        <a:ea typeface="Montserrat SemiBold"/>
                        <a:cs typeface="Montserrat SemiBold"/>
                        <a:sym typeface="Montserrat SemiBold"/>
                      </a:endParaRPr>
                    </a:p>
                  </a:txBody>
                  <a:tcPr marT="25200" marB="25200" marR="25200" marL="252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C4C4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800"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F</a:t>
                      </a:r>
                      <a:endParaRPr sz="800">
                        <a:latin typeface="Montserrat SemiBold"/>
                        <a:ea typeface="Montserrat SemiBold"/>
                        <a:cs typeface="Montserrat SemiBold"/>
                        <a:sym typeface="Montserrat SemiBold"/>
                      </a:endParaRPr>
                    </a:p>
                  </a:txBody>
                  <a:tcPr marT="25200" marB="25200" marR="25200" marL="252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C4C4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800"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S</a:t>
                      </a:r>
                      <a:endParaRPr sz="800">
                        <a:latin typeface="Montserrat SemiBold"/>
                        <a:ea typeface="Montserrat SemiBold"/>
                        <a:cs typeface="Montserrat SemiBold"/>
                        <a:sym typeface="Montserrat SemiBold"/>
                      </a:endParaRPr>
                    </a:p>
                  </a:txBody>
                  <a:tcPr marT="25200" marB="25200" marR="25200" marL="252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C4C4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806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25200" marB="25200" marR="25200" marL="252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</a:t>
                      </a:r>
                      <a:endParaRPr sz="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25200" marB="25200" marR="25200" marL="252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</a:t>
                      </a:r>
                      <a:endParaRPr sz="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25200" marB="25200" marR="25200" marL="252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</a:t>
                      </a:r>
                      <a:endParaRPr sz="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25200" marB="25200" marR="25200" marL="252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</a:t>
                      </a:r>
                      <a:endParaRPr sz="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25200" marB="25200" marR="25200" marL="252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5</a:t>
                      </a:r>
                      <a:endParaRPr sz="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25200" marB="25200" marR="25200" marL="252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6</a:t>
                      </a:r>
                      <a:endParaRPr sz="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25200" marB="25200" marR="25200" marL="252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806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7</a:t>
                      </a:r>
                      <a:endParaRPr sz="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25200" marB="25200" marR="25200" marL="252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8</a:t>
                      </a:r>
                      <a:endParaRPr sz="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25200" marB="25200" marR="25200" marL="252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9</a:t>
                      </a:r>
                      <a:endParaRPr sz="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25200" marB="25200" marR="25200" marL="252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10</a:t>
                      </a:r>
                      <a:endParaRPr sz="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25200" marB="25200" marR="25200" marL="252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11</a:t>
                      </a:r>
                      <a:endParaRPr sz="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25200" marB="25200" marR="25200" marL="252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12</a:t>
                      </a:r>
                      <a:endParaRPr sz="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25200" marB="25200" marR="25200" marL="252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13</a:t>
                      </a:r>
                      <a:endParaRPr sz="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25200" marB="25200" marR="25200" marL="252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806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14</a:t>
                      </a:r>
                      <a:endParaRPr sz="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25200" marB="25200" marR="25200" marL="252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15</a:t>
                      </a:r>
                      <a:endParaRPr sz="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25200" marB="25200" marR="25200" marL="252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16</a:t>
                      </a:r>
                      <a:endParaRPr sz="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25200" marB="25200" marR="25200" marL="252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17</a:t>
                      </a:r>
                      <a:endParaRPr sz="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25200" marB="25200" marR="25200" marL="252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18</a:t>
                      </a:r>
                      <a:endParaRPr sz="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25200" marB="25200" marR="25200" marL="252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19</a:t>
                      </a:r>
                      <a:endParaRPr sz="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25200" marB="25200" marR="25200" marL="252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20</a:t>
                      </a:r>
                      <a:endParaRPr sz="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25200" marB="25200" marR="25200" marL="252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806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21</a:t>
                      </a:r>
                      <a:endParaRPr sz="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25200" marB="25200" marR="25200" marL="252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22</a:t>
                      </a:r>
                      <a:endParaRPr sz="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25200" marB="25200" marR="25200" marL="252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23</a:t>
                      </a:r>
                      <a:endParaRPr sz="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25200" marB="25200" marR="25200" marL="252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24</a:t>
                      </a:r>
                      <a:endParaRPr sz="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25200" marB="25200" marR="25200" marL="252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25</a:t>
                      </a:r>
                      <a:endParaRPr sz="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25200" marB="25200" marR="25200" marL="252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26</a:t>
                      </a:r>
                      <a:endParaRPr sz="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25200" marB="25200" marR="25200" marL="252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27</a:t>
                      </a:r>
                      <a:endParaRPr sz="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25200" marB="25200" marR="25200" marL="252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806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28</a:t>
                      </a:r>
                      <a:endParaRPr sz="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25200" marB="25200" marR="25200" marL="252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29</a:t>
                      </a:r>
                      <a:endParaRPr sz="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25200" marB="25200" marR="25200" marL="252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30</a:t>
                      </a:r>
                      <a:endParaRPr sz="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25200" marB="25200" marR="25200" marL="252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25200" marB="25200" marR="25200" marL="252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25200" marB="25200" marR="25200" marL="252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25200" marB="25200" marR="25200" marL="252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25200" marB="25200" marR="25200" marL="252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338" name="Google Shape;338;p20"/>
          <p:cNvGraphicFramePr/>
          <p:nvPr/>
        </p:nvGraphicFramePr>
        <p:xfrm>
          <a:off x="269988" y="23814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{2B865650-3AD8-440F-8F2E-085B7E6E1D23}</a:tableStyleId>
              </a:tblPr>
              <a:tblGrid>
                <a:gridCol w="1174325"/>
                <a:gridCol w="1174325"/>
                <a:gridCol w="1174325"/>
                <a:gridCol w="1174325"/>
                <a:gridCol w="1174325"/>
                <a:gridCol w="1174325"/>
                <a:gridCol w="1174325"/>
              </a:tblGrid>
              <a:tr h="8010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rgbClr val="4C4C4C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T="126000" marB="91425" marR="91425" marL="126000">
                    <a:lnL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rgbClr val="4C4C4C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T="126000" marB="91425" marR="91425" marL="126000">
                    <a:lnL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rgbClr val="4C4C4C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T="126000" marB="91425" marR="91425" marL="126000">
                    <a:lnL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rgbClr val="4C4C4C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T="126000" marB="91425" marR="91425" marL="126000">
                    <a:lnL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rgbClr val="4C4C4C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T="126000" marB="91425" marR="91425" marL="126000">
                    <a:lnL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solidFill>
                            <a:srgbClr val="4C4C4C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1</a:t>
                      </a:r>
                      <a:endParaRPr sz="1200">
                        <a:solidFill>
                          <a:srgbClr val="4C4C4C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T="126000" marB="91425" marR="91425" marL="126000">
                    <a:lnL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solidFill>
                            <a:srgbClr val="4C4C4C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2</a:t>
                      </a:r>
                      <a:endParaRPr sz="1200">
                        <a:solidFill>
                          <a:srgbClr val="4C4C4C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T="126000" marB="91425" marR="91425" marL="126000">
                    <a:lnL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010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solidFill>
                            <a:srgbClr val="4C4C4C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3</a:t>
                      </a:r>
                      <a:endParaRPr sz="1200">
                        <a:solidFill>
                          <a:srgbClr val="4C4C4C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T="126000" marB="91425" marR="91425" marL="126000">
                    <a:lnL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solidFill>
                            <a:srgbClr val="4C4C4C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4</a:t>
                      </a:r>
                      <a:endParaRPr sz="1200">
                        <a:solidFill>
                          <a:srgbClr val="4C4C4C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T="126000" marB="91425" marR="91425" marL="126000">
                    <a:lnL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solidFill>
                            <a:srgbClr val="4C4C4C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5</a:t>
                      </a:r>
                      <a:endParaRPr sz="1200">
                        <a:solidFill>
                          <a:srgbClr val="4C4C4C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T="126000" marB="91425" marR="91425" marL="126000">
                    <a:lnL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solidFill>
                            <a:srgbClr val="4C4C4C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6</a:t>
                      </a:r>
                      <a:endParaRPr sz="1200">
                        <a:solidFill>
                          <a:srgbClr val="4C4C4C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T="126000" marB="91425" marR="91425" marL="126000">
                    <a:lnL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solidFill>
                            <a:srgbClr val="4C4C4C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7</a:t>
                      </a:r>
                      <a:endParaRPr sz="1200">
                        <a:solidFill>
                          <a:srgbClr val="4C4C4C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T="126000" marB="91425" marR="91425" marL="126000">
                    <a:lnL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solidFill>
                            <a:srgbClr val="4C4C4C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8</a:t>
                      </a:r>
                      <a:endParaRPr sz="1200">
                        <a:solidFill>
                          <a:srgbClr val="4C4C4C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T="126000" marB="91425" marR="91425" marL="126000">
                    <a:lnL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solidFill>
                            <a:srgbClr val="4C4C4C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9</a:t>
                      </a:r>
                      <a:endParaRPr sz="1200">
                        <a:solidFill>
                          <a:srgbClr val="4C4C4C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T="126000" marB="91425" marR="91425" marL="126000">
                    <a:lnL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010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solidFill>
                            <a:srgbClr val="4C4C4C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10</a:t>
                      </a:r>
                      <a:endParaRPr sz="1200">
                        <a:solidFill>
                          <a:srgbClr val="4C4C4C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T="126000" marB="91425" marR="91425" marL="126000">
                    <a:lnL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solidFill>
                            <a:srgbClr val="4C4C4C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11</a:t>
                      </a:r>
                      <a:endParaRPr sz="1200">
                        <a:solidFill>
                          <a:srgbClr val="4C4C4C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T="126000" marB="91425" marR="91425" marL="126000">
                    <a:lnL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solidFill>
                            <a:srgbClr val="4C4C4C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12</a:t>
                      </a:r>
                      <a:endParaRPr sz="1200">
                        <a:solidFill>
                          <a:srgbClr val="4C4C4C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T="126000" marB="91425" marR="91425" marL="126000">
                    <a:lnL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solidFill>
                            <a:srgbClr val="4C4C4C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13</a:t>
                      </a:r>
                      <a:endParaRPr sz="1200">
                        <a:solidFill>
                          <a:srgbClr val="4C4C4C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T="126000" marB="91425" marR="91425" marL="126000">
                    <a:lnL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solidFill>
                            <a:srgbClr val="4C4C4C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14</a:t>
                      </a:r>
                      <a:endParaRPr sz="1200">
                        <a:solidFill>
                          <a:srgbClr val="4C4C4C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T="126000" marB="91425" marR="91425" marL="126000">
                    <a:lnL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solidFill>
                            <a:srgbClr val="4C4C4C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15</a:t>
                      </a:r>
                      <a:endParaRPr sz="1200">
                        <a:solidFill>
                          <a:srgbClr val="4C4C4C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T="126000" marB="91425" marR="91425" marL="126000">
                    <a:lnL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solidFill>
                            <a:srgbClr val="4C4C4C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16</a:t>
                      </a:r>
                      <a:endParaRPr sz="1200">
                        <a:solidFill>
                          <a:srgbClr val="4C4C4C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T="126000" marB="91425" marR="91425" marL="126000">
                    <a:lnL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329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solidFill>
                            <a:srgbClr val="4C4C4C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17</a:t>
                      </a:r>
                      <a:endParaRPr sz="1200">
                        <a:solidFill>
                          <a:srgbClr val="4C4C4C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T="126000" marB="91425" marR="91425" marL="126000">
                    <a:lnL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solidFill>
                            <a:srgbClr val="4C4C4C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18</a:t>
                      </a:r>
                      <a:endParaRPr sz="1200">
                        <a:solidFill>
                          <a:srgbClr val="4C4C4C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T="126000" marB="91425" marR="91425" marL="126000">
                    <a:lnL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solidFill>
                            <a:srgbClr val="4C4C4C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19</a:t>
                      </a:r>
                      <a:endParaRPr sz="1200">
                        <a:solidFill>
                          <a:srgbClr val="4C4C4C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T="126000" marB="91425" marR="91425" marL="126000">
                    <a:lnL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solidFill>
                            <a:srgbClr val="4C4C4C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20</a:t>
                      </a:r>
                      <a:endParaRPr sz="1200">
                        <a:solidFill>
                          <a:srgbClr val="4C4C4C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T="126000" marB="91425" marR="91425" marL="126000">
                    <a:lnL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solidFill>
                            <a:srgbClr val="4C4C4C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21</a:t>
                      </a:r>
                      <a:endParaRPr sz="1200">
                        <a:solidFill>
                          <a:srgbClr val="4C4C4C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T="126000" marB="91425" marR="91425" marL="126000">
                    <a:lnL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solidFill>
                            <a:srgbClr val="4C4C4C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22</a:t>
                      </a:r>
                      <a:endParaRPr sz="1200">
                        <a:solidFill>
                          <a:srgbClr val="4C4C4C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T="126000" marB="91425" marR="91425" marL="126000">
                    <a:lnL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solidFill>
                            <a:srgbClr val="4C4C4C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23</a:t>
                      </a:r>
                      <a:endParaRPr sz="1200">
                        <a:solidFill>
                          <a:srgbClr val="4C4C4C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T="126000" marB="91425" marR="91425" marL="126000">
                    <a:lnL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010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solidFill>
                            <a:srgbClr val="4C4C4C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24</a:t>
                      </a:r>
                      <a:endParaRPr sz="1200">
                        <a:solidFill>
                          <a:srgbClr val="4C4C4C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T="126000" marB="91425" marR="91425" marL="126000">
                    <a:lnL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solidFill>
                            <a:srgbClr val="4C4C4C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25</a:t>
                      </a:r>
                      <a:endParaRPr sz="1200">
                        <a:solidFill>
                          <a:srgbClr val="4C4C4C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T="126000" marB="91425" marR="91425" marL="126000">
                    <a:lnL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solidFill>
                            <a:srgbClr val="4C4C4C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26</a:t>
                      </a:r>
                      <a:endParaRPr sz="1200">
                        <a:solidFill>
                          <a:srgbClr val="4C4C4C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T="126000" marB="91425" marR="91425" marL="126000">
                    <a:lnL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solidFill>
                            <a:srgbClr val="4C4C4C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27</a:t>
                      </a:r>
                      <a:endParaRPr sz="1200">
                        <a:solidFill>
                          <a:srgbClr val="4C4C4C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T="126000" marB="91425" marR="91425" marL="126000">
                    <a:lnL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solidFill>
                            <a:srgbClr val="4C4C4C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28</a:t>
                      </a:r>
                      <a:endParaRPr sz="1200">
                        <a:solidFill>
                          <a:srgbClr val="4C4C4C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T="126000" marB="91425" marR="91425" marL="126000">
                    <a:lnL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solidFill>
                            <a:srgbClr val="4C4C4C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29</a:t>
                      </a:r>
                      <a:endParaRPr sz="1200">
                        <a:solidFill>
                          <a:srgbClr val="4C4C4C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T="126000" marB="91425" marR="91425" marL="126000">
                    <a:lnL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solidFill>
                            <a:srgbClr val="4C4C4C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30</a:t>
                      </a:r>
                      <a:endParaRPr sz="1200">
                        <a:solidFill>
                          <a:srgbClr val="4C4C4C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T="126000" marB="91425" marR="91425" marL="126000">
                    <a:lnL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010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solidFill>
                            <a:srgbClr val="4C4C4C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31</a:t>
                      </a:r>
                      <a:endParaRPr sz="1200">
                        <a:solidFill>
                          <a:srgbClr val="4C4C4C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T="126000" marB="91425" marR="91425" marL="126000">
                    <a:lnL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rgbClr val="4C4C4C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T="126000" marB="91425" marR="91425" marL="126000">
                    <a:lnL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rgbClr val="4C4C4C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T="126000" marB="91425" marR="91425" marL="126000">
                    <a:lnL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rgbClr val="4C4C4C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T="126000" marB="91425" marR="91425" marL="126000">
                    <a:lnL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rgbClr val="4C4C4C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T="126000" marB="91425" marR="91425" marL="126000">
                    <a:lnL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rgbClr val="4C4C4C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T="126000" marB="91425" marR="91425" marL="126000">
                    <a:lnL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rgbClr val="4C4C4C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T="126000" marB="91425" marR="91425" marL="126000">
                    <a:lnL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339" name="Google Shape;339;p20"/>
          <p:cNvSpPr txBox="1"/>
          <p:nvPr/>
        </p:nvSpPr>
        <p:spPr>
          <a:xfrm>
            <a:off x="270000" y="2013578"/>
            <a:ext cx="11742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Sun</a:t>
            </a:r>
            <a:endParaRPr>
              <a:solidFill>
                <a:schemeClr val="dk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340" name="Google Shape;340;p20"/>
          <p:cNvSpPr txBox="1"/>
          <p:nvPr/>
        </p:nvSpPr>
        <p:spPr>
          <a:xfrm>
            <a:off x="1444325" y="2013578"/>
            <a:ext cx="11742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Mon</a:t>
            </a:r>
            <a:endParaRPr>
              <a:solidFill>
                <a:schemeClr val="dk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341" name="Google Shape;341;p20"/>
          <p:cNvSpPr txBox="1"/>
          <p:nvPr/>
        </p:nvSpPr>
        <p:spPr>
          <a:xfrm>
            <a:off x="2618525" y="2013578"/>
            <a:ext cx="11742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Tue</a:t>
            </a:r>
            <a:endParaRPr>
              <a:solidFill>
                <a:schemeClr val="dk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342" name="Google Shape;342;p20"/>
          <p:cNvSpPr txBox="1"/>
          <p:nvPr/>
        </p:nvSpPr>
        <p:spPr>
          <a:xfrm>
            <a:off x="3793038" y="2013578"/>
            <a:ext cx="11742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Wed</a:t>
            </a:r>
            <a:endParaRPr>
              <a:solidFill>
                <a:schemeClr val="dk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343" name="Google Shape;343;p20"/>
          <p:cNvSpPr txBox="1"/>
          <p:nvPr/>
        </p:nvSpPr>
        <p:spPr>
          <a:xfrm>
            <a:off x="4967375" y="2013578"/>
            <a:ext cx="11742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Thu</a:t>
            </a:r>
            <a:endParaRPr>
              <a:solidFill>
                <a:schemeClr val="dk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344" name="Google Shape;344;p20"/>
          <p:cNvSpPr txBox="1"/>
          <p:nvPr/>
        </p:nvSpPr>
        <p:spPr>
          <a:xfrm>
            <a:off x="6141575" y="2013578"/>
            <a:ext cx="11742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Fri</a:t>
            </a:r>
            <a:endParaRPr>
              <a:solidFill>
                <a:schemeClr val="dk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345" name="Google Shape;345;p20"/>
          <p:cNvSpPr txBox="1"/>
          <p:nvPr/>
        </p:nvSpPr>
        <p:spPr>
          <a:xfrm>
            <a:off x="7316088" y="2013578"/>
            <a:ext cx="11742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Sat</a:t>
            </a:r>
            <a:endParaRPr>
              <a:solidFill>
                <a:schemeClr val="dk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0" name="Google Shape;350;p21"/>
          <p:cNvCxnSpPr/>
          <p:nvPr/>
        </p:nvCxnSpPr>
        <p:spPr>
          <a:xfrm>
            <a:off x="8637975" y="2381400"/>
            <a:ext cx="17877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51" name="Google Shape;351;p21"/>
          <p:cNvCxnSpPr/>
          <p:nvPr/>
        </p:nvCxnSpPr>
        <p:spPr>
          <a:xfrm>
            <a:off x="8637975" y="2623303"/>
            <a:ext cx="1787700" cy="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52" name="Google Shape;352;p21"/>
          <p:cNvCxnSpPr/>
          <p:nvPr/>
        </p:nvCxnSpPr>
        <p:spPr>
          <a:xfrm>
            <a:off x="8637975" y="3341360"/>
            <a:ext cx="1787700" cy="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53" name="Google Shape;353;p21"/>
          <p:cNvCxnSpPr/>
          <p:nvPr/>
        </p:nvCxnSpPr>
        <p:spPr>
          <a:xfrm>
            <a:off x="8637975" y="2865205"/>
            <a:ext cx="1787700" cy="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54" name="Google Shape;354;p21"/>
          <p:cNvCxnSpPr/>
          <p:nvPr/>
        </p:nvCxnSpPr>
        <p:spPr>
          <a:xfrm>
            <a:off x="8637975" y="3590913"/>
            <a:ext cx="1787700" cy="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55" name="Google Shape;355;p21"/>
          <p:cNvCxnSpPr/>
          <p:nvPr/>
        </p:nvCxnSpPr>
        <p:spPr>
          <a:xfrm>
            <a:off x="8637975" y="4301295"/>
            <a:ext cx="1787700" cy="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56" name="Google Shape;356;p21"/>
          <p:cNvCxnSpPr/>
          <p:nvPr/>
        </p:nvCxnSpPr>
        <p:spPr>
          <a:xfrm>
            <a:off x="8637975" y="4074718"/>
            <a:ext cx="1787700" cy="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57" name="Google Shape;357;p21"/>
          <p:cNvCxnSpPr/>
          <p:nvPr/>
        </p:nvCxnSpPr>
        <p:spPr>
          <a:xfrm>
            <a:off x="8637975" y="4558523"/>
            <a:ext cx="1787700" cy="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58" name="Google Shape;358;p21"/>
          <p:cNvCxnSpPr/>
          <p:nvPr/>
        </p:nvCxnSpPr>
        <p:spPr>
          <a:xfrm>
            <a:off x="8637975" y="5261255"/>
            <a:ext cx="1787700" cy="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59" name="Google Shape;359;p21"/>
          <p:cNvCxnSpPr/>
          <p:nvPr/>
        </p:nvCxnSpPr>
        <p:spPr>
          <a:xfrm>
            <a:off x="8637975" y="5042328"/>
            <a:ext cx="1787700" cy="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60" name="Google Shape;360;p21"/>
          <p:cNvCxnSpPr/>
          <p:nvPr/>
        </p:nvCxnSpPr>
        <p:spPr>
          <a:xfrm>
            <a:off x="8637975" y="5526133"/>
            <a:ext cx="1787700" cy="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61" name="Google Shape;361;p21"/>
          <p:cNvCxnSpPr/>
          <p:nvPr/>
        </p:nvCxnSpPr>
        <p:spPr>
          <a:xfrm>
            <a:off x="8637975" y="6259490"/>
            <a:ext cx="1787700" cy="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62" name="Google Shape;362;p21"/>
          <p:cNvCxnSpPr/>
          <p:nvPr/>
        </p:nvCxnSpPr>
        <p:spPr>
          <a:xfrm>
            <a:off x="8637975" y="6009938"/>
            <a:ext cx="1787700" cy="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63" name="Google Shape;363;p21"/>
          <p:cNvCxnSpPr/>
          <p:nvPr/>
        </p:nvCxnSpPr>
        <p:spPr>
          <a:xfrm>
            <a:off x="8637975" y="6493743"/>
            <a:ext cx="1787700" cy="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64" name="Google Shape;364;p21"/>
          <p:cNvCxnSpPr/>
          <p:nvPr/>
        </p:nvCxnSpPr>
        <p:spPr>
          <a:xfrm>
            <a:off x="8637975" y="7219450"/>
            <a:ext cx="17877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65" name="Google Shape;365;p21"/>
          <p:cNvCxnSpPr/>
          <p:nvPr/>
        </p:nvCxnSpPr>
        <p:spPr>
          <a:xfrm>
            <a:off x="8637975" y="6977548"/>
            <a:ext cx="1787700" cy="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66" name="Google Shape;366;p21"/>
          <p:cNvSpPr txBox="1"/>
          <p:nvPr/>
        </p:nvSpPr>
        <p:spPr>
          <a:xfrm>
            <a:off x="8632500" y="2013575"/>
            <a:ext cx="17952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rgbClr val="4C4C4C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Notes</a:t>
            </a:r>
            <a:endParaRPr>
              <a:solidFill>
                <a:srgbClr val="4C4C4C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cxnSp>
        <p:nvCxnSpPr>
          <p:cNvPr id="367" name="Google Shape;367;p21"/>
          <p:cNvCxnSpPr/>
          <p:nvPr/>
        </p:nvCxnSpPr>
        <p:spPr>
          <a:xfrm>
            <a:off x="8637975" y="3832815"/>
            <a:ext cx="1787700" cy="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68" name="Google Shape;368;p21"/>
          <p:cNvCxnSpPr/>
          <p:nvPr/>
        </p:nvCxnSpPr>
        <p:spPr>
          <a:xfrm>
            <a:off x="8637975" y="3107108"/>
            <a:ext cx="1787700" cy="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69" name="Google Shape;369;p21"/>
          <p:cNvCxnSpPr/>
          <p:nvPr/>
        </p:nvCxnSpPr>
        <p:spPr>
          <a:xfrm>
            <a:off x="8637975" y="4800425"/>
            <a:ext cx="1787700" cy="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70" name="Google Shape;370;p21"/>
          <p:cNvCxnSpPr/>
          <p:nvPr/>
        </p:nvCxnSpPr>
        <p:spPr>
          <a:xfrm>
            <a:off x="8637975" y="5768035"/>
            <a:ext cx="1787700" cy="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71" name="Google Shape;371;p21"/>
          <p:cNvCxnSpPr/>
          <p:nvPr/>
        </p:nvCxnSpPr>
        <p:spPr>
          <a:xfrm>
            <a:off x="8637975" y="6735645"/>
            <a:ext cx="1787700" cy="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72" name="Google Shape;372;p21"/>
          <p:cNvSpPr txBox="1"/>
          <p:nvPr/>
        </p:nvSpPr>
        <p:spPr>
          <a:xfrm>
            <a:off x="253575" y="270700"/>
            <a:ext cx="8220300" cy="16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10700">
                <a:solidFill>
                  <a:srgbClr val="4C4C4C"/>
                </a:solidFill>
                <a:latin typeface="Mohave SemiBold"/>
                <a:ea typeface="Mohave SemiBold"/>
                <a:cs typeface="Mohave SemiBold"/>
                <a:sym typeface="Mohave SemiBold"/>
              </a:rPr>
              <a:t>S E P  •  0 9</a:t>
            </a:r>
            <a:endParaRPr sz="10700">
              <a:solidFill>
                <a:srgbClr val="4C4C4C"/>
              </a:solidFill>
              <a:latin typeface="Mohave SemiBold"/>
              <a:ea typeface="Mohave SemiBold"/>
              <a:cs typeface="Mohave SemiBold"/>
              <a:sym typeface="Mohave SemiBold"/>
            </a:endParaRPr>
          </a:p>
        </p:txBody>
      </p:sp>
      <p:sp>
        <p:nvSpPr>
          <p:cNvPr id="373" name="Google Shape;373;p21"/>
          <p:cNvSpPr txBox="1"/>
          <p:nvPr/>
        </p:nvSpPr>
        <p:spPr>
          <a:xfrm>
            <a:off x="8637825" y="324376"/>
            <a:ext cx="1787700" cy="1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1100">
                <a:solidFill>
                  <a:srgbClr val="4C4C4C"/>
                </a:solidFill>
                <a:latin typeface="Montserrat"/>
                <a:ea typeface="Montserrat"/>
                <a:cs typeface="Montserrat"/>
                <a:sym typeface="Montserrat"/>
              </a:rPr>
              <a:t>October</a:t>
            </a:r>
            <a:endParaRPr b="1" sz="1100">
              <a:solidFill>
                <a:srgbClr val="4C4C4C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aphicFrame>
        <p:nvGraphicFramePr>
          <p:cNvPr id="374" name="Google Shape;374;p21"/>
          <p:cNvGraphicFramePr/>
          <p:nvPr/>
        </p:nvGraphicFramePr>
        <p:xfrm>
          <a:off x="8637963" y="557902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{2B865650-3AD8-440F-8F2E-085B7E6E1D23}</a:tableStyleId>
              </a:tblPr>
              <a:tblGrid>
                <a:gridCol w="255375"/>
                <a:gridCol w="255375"/>
                <a:gridCol w="255375"/>
                <a:gridCol w="255375"/>
                <a:gridCol w="255375"/>
                <a:gridCol w="255375"/>
                <a:gridCol w="255375"/>
              </a:tblGrid>
              <a:tr h="1806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800"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S</a:t>
                      </a:r>
                      <a:endParaRPr sz="800">
                        <a:latin typeface="Montserrat SemiBold"/>
                        <a:ea typeface="Montserrat SemiBold"/>
                        <a:cs typeface="Montserrat SemiBold"/>
                        <a:sym typeface="Montserrat SemiBold"/>
                      </a:endParaRPr>
                    </a:p>
                  </a:txBody>
                  <a:tcPr marT="25200" marB="25200" marR="25200" marL="252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C4C4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800"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M</a:t>
                      </a:r>
                      <a:endParaRPr sz="800">
                        <a:latin typeface="Montserrat SemiBold"/>
                        <a:ea typeface="Montserrat SemiBold"/>
                        <a:cs typeface="Montserrat SemiBold"/>
                        <a:sym typeface="Montserrat SemiBold"/>
                      </a:endParaRPr>
                    </a:p>
                  </a:txBody>
                  <a:tcPr marT="25200" marB="25200" marR="25200" marL="252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C4C4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800"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T</a:t>
                      </a:r>
                      <a:endParaRPr sz="800">
                        <a:latin typeface="Montserrat SemiBold"/>
                        <a:ea typeface="Montserrat SemiBold"/>
                        <a:cs typeface="Montserrat SemiBold"/>
                        <a:sym typeface="Montserrat SemiBold"/>
                      </a:endParaRPr>
                    </a:p>
                  </a:txBody>
                  <a:tcPr marT="25200" marB="25200" marR="25200" marL="252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C4C4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800"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W</a:t>
                      </a:r>
                      <a:endParaRPr sz="800">
                        <a:latin typeface="Montserrat SemiBold"/>
                        <a:ea typeface="Montserrat SemiBold"/>
                        <a:cs typeface="Montserrat SemiBold"/>
                        <a:sym typeface="Montserrat SemiBold"/>
                      </a:endParaRPr>
                    </a:p>
                  </a:txBody>
                  <a:tcPr marT="25200" marB="25200" marR="25200" marL="252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C4C4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800"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T</a:t>
                      </a:r>
                      <a:endParaRPr sz="800">
                        <a:latin typeface="Montserrat SemiBold"/>
                        <a:ea typeface="Montserrat SemiBold"/>
                        <a:cs typeface="Montserrat SemiBold"/>
                        <a:sym typeface="Montserrat SemiBold"/>
                      </a:endParaRPr>
                    </a:p>
                  </a:txBody>
                  <a:tcPr marT="25200" marB="25200" marR="25200" marL="252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C4C4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800"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F</a:t>
                      </a:r>
                      <a:endParaRPr sz="800">
                        <a:latin typeface="Montserrat SemiBold"/>
                        <a:ea typeface="Montserrat SemiBold"/>
                        <a:cs typeface="Montserrat SemiBold"/>
                        <a:sym typeface="Montserrat SemiBold"/>
                      </a:endParaRPr>
                    </a:p>
                  </a:txBody>
                  <a:tcPr marT="25200" marB="25200" marR="25200" marL="252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C4C4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800"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S</a:t>
                      </a:r>
                      <a:endParaRPr sz="800">
                        <a:latin typeface="Montserrat SemiBold"/>
                        <a:ea typeface="Montserrat SemiBold"/>
                        <a:cs typeface="Montserrat SemiBold"/>
                        <a:sym typeface="Montserrat SemiBold"/>
                      </a:endParaRPr>
                    </a:p>
                  </a:txBody>
                  <a:tcPr marT="25200" marB="25200" marR="25200" marL="252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C4C4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806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25200" marB="25200" marR="25200" marL="252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25200" marB="25200" marR="25200" marL="252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25200" marB="25200" marR="25200" marL="252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</a:t>
                      </a:r>
                      <a:endParaRPr sz="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25200" marB="25200" marR="25200" marL="252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</a:t>
                      </a:r>
                      <a:endParaRPr sz="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25200" marB="25200" marR="25200" marL="252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</a:t>
                      </a:r>
                      <a:endParaRPr sz="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25200" marB="25200" marR="25200" marL="252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</a:t>
                      </a:r>
                      <a:endParaRPr sz="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25200" marB="25200" marR="25200" marL="252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806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5</a:t>
                      </a:r>
                      <a:endParaRPr sz="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25200" marB="25200" marR="25200" marL="252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6</a:t>
                      </a:r>
                      <a:endParaRPr sz="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25200" marB="25200" marR="25200" marL="252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7</a:t>
                      </a:r>
                      <a:endParaRPr sz="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25200" marB="25200" marR="25200" marL="252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8</a:t>
                      </a:r>
                      <a:endParaRPr sz="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25200" marB="25200" marR="25200" marL="252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9</a:t>
                      </a:r>
                      <a:endParaRPr sz="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25200" marB="25200" marR="25200" marL="252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10</a:t>
                      </a:r>
                      <a:endParaRPr sz="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25200" marB="25200" marR="25200" marL="252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11</a:t>
                      </a:r>
                      <a:endParaRPr sz="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25200" marB="25200" marR="25200" marL="252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806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12</a:t>
                      </a:r>
                      <a:endParaRPr sz="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25200" marB="25200" marR="25200" marL="252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13</a:t>
                      </a:r>
                      <a:endParaRPr sz="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25200" marB="25200" marR="25200" marL="252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14</a:t>
                      </a:r>
                      <a:endParaRPr sz="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25200" marB="25200" marR="25200" marL="252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15</a:t>
                      </a:r>
                      <a:endParaRPr sz="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25200" marB="25200" marR="25200" marL="252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16</a:t>
                      </a:r>
                      <a:endParaRPr sz="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25200" marB="25200" marR="25200" marL="252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17</a:t>
                      </a:r>
                      <a:endParaRPr sz="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25200" marB="25200" marR="25200" marL="252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18</a:t>
                      </a:r>
                      <a:endParaRPr sz="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25200" marB="25200" marR="25200" marL="252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806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19</a:t>
                      </a:r>
                      <a:endParaRPr sz="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25200" marB="25200" marR="25200" marL="252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20</a:t>
                      </a:r>
                      <a:endParaRPr sz="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25200" marB="25200" marR="25200" marL="252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21</a:t>
                      </a:r>
                      <a:endParaRPr sz="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25200" marB="25200" marR="25200" marL="252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22</a:t>
                      </a:r>
                      <a:endParaRPr sz="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25200" marB="25200" marR="25200" marL="252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23</a:t>
                      </a:r>
                      <a:endParaRPr sz="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25200" marB="25200" marR="25200" marL="252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24</a:t>
                      </a:r>
                      <a:endParaRPr sz="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25200" marB="25200" marR="25200" marL="252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25</a:t>
                      </a:r>
                      <a:endParaRPr sz="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25200" marB="25200" marR="25200" marL="252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806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26</a:t>
                      </a:r>
                      <a:endParaRPr sz="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25200" marB="25200" marR="25200" marL="252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27</a:t>
                      </a:r>
                      <a:endParaRPr sz="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25200" marB="25200" marR="25200" marL="252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28</a:t>
                      </a:r>
                      <a:endParaRPr sz="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25200" marB="25200" marR="25200" marL="252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29</a:t>
                      </a:r>
                      <a:endParaRPr sz="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25200" marB="25200" marR="25200" marL="252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30</a:t>
                      </a:r>
                      <a:endParaRPr sz="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25200" marB="25200" marR="25200" marL="252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31</a:t>
                      </a:r>
                      <a:endParaRPr sz="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25200" marB="25200" marR="25200" marL="252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25200" marB="25200" marR="25200" marL="252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375" name="Google Shape;375;p21"/>
          <p:cNvGraphicFramePr/>
          <p:nvPr/>
        </p:nvGraphicFramePr>
        <p:xfrm>
          <a:off x="269988" y="23814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{2B865650-3AD8-440F-8F2E-085B7E6E1D23}</a:tableStyleId>
              </a:tblPr>
              <a:tblGrid>
                <a:gridCol w="1174325"/>
                <a:gridCol w="1174325"/>
                <a:gridCol w="1174325"/>
                <a:gridCol w="1174325"/>
                <a:gridCol w="1174325"/>
                <a:gridCol w="1174325"/>
                <a:gridCol w="1174325"/>
              </a:tblGrid>
              <a:tr h="9599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rgbClr val="4C4C4C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T="126000" marB="91425" marR="91425" marL="126000">
                    <a:lnL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solidFill>
                            <a:srgbClr val="4C4C4C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1</a:t>
                      </a:r>
                      <a:endParaRPr sz="1200">
                        <a:solidFill>
                          <a:srgbClr val="4C4C4C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T="126000" marB="91425" marR="91425" marL="126000">
                    <a:lnL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solidFill>
                            <a:srgbClr val="4C4C4C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2</a:t>
                      </a:r>
                      <a:endParaRPr sz="1200">
                        <a:solidFill>
                          <a:srgbClr val="4C4C4C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T="126000" marB="91425" marR="91425" marL="126000">
                    <a:lnL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solidFill>
                            <a:srgbClr val="4C4C4C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3</a:t>
                      </a:r>
                      <a:endParaRPr sz="1200">
                        <a:solidFill>
                          <a:srgbClr val="4C4C4C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T="126000" marB="91425" marR="91425" marL="126000">
                    <a:lnL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solidFill>
                            <a:srgbClr val="4C4C4C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4</a:t>
                      </a:r>
                      <a:endParaRPr sz="1200">
                        <a:solidFill>
                          <a:srgbClr val="4C4C4C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T="126000" marB="91425" marR="91425" marL="126000">
                    <a:lnL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solidFill>
                            <a:srgbClr val="4C4C4C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5</a:t>
                      </a:r>
                      <a:endParaRPr sz="1200">
                        <a:solidFill>
                          <a:srgbClr val="4C4C4C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T="126000" marB="91425" marR="91425" marL="126000">
                    <a:lnL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solidFill>
                            <a:srgbClr val="4C4C4C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6</a:t>
                      </a:r>
                      <a:endParaRPr sz="1200">
                        <a:solidFill>
                          <a:srgbClr val="4C4C4C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T="126000" marB="91425" marR="91425" marL="126000">
                    <a:lnL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9599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solidFill>
                            <a:srgbClr val="4C4C4C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7</a:t>
                      </a:r>
                      <a:endParaRPr sz="1200">
                        <a:solidFill>
                          <a:srgbClr val="4C4C4C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T="126000" marB="91425" marR="91425" marL="126000">
                    <a:lnL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solidFill>
                            <a:srgbClr val="4C4C4C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8</a:t>
                      </a:r>
                      <a:endParaRPr sz="1200">
                        <a:solidFill>
                          <a:srgbClr val="4C4C4C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T="126000" marB="91425" marR="91425" marL="126000">
                    <a:lnL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solidFill>
                            <a:srgbClr val="4C4C4C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9</a:t>
                      </a:r>
                      <a:endParaRPr sz="1200">
                        <a:solidFill>
                          <a:srgbClr val="4C4C4C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T="126000" marB="91425" marR="91425" marL="126000">
                    <a:lnL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solidFill>
                            <a:srgbClr val="4C4C4C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10</a:t>
                      </a:r>
                      <a:endParaRPr sz="1200">
                        <a:solidFill>
                          <a:srgbClr val="4C4C4C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T="126000" marB="91425" marR="91425" marL="126000">
                    <a:lnL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solidFill>
                            <a:srgbClr val="4C4C4C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11</a:t>
                      </a:r>
                      <a:endParaRPr sz="1200">
                        <a:solidFill>
                          <a:srgbClr val="4C4C4C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T="126000" marB="91425" marR="91425" marL="126000">
                    <a:lnL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solidFill>
                            <a:srgbClr val="4C4C4C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12</a:t>
                      </a:r>
                      <a:endParaRPr sz="1200">
                        <a:solidFill>
                          <a:srgbClr val="4C4C4C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T="126000" marB="91425" marR="91425" marL="126000">
                    <a:lnL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solidFill>
                            <a:srgbClr val="4C4C4C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13</a:t>
                      </a:r>
                      <a:endParaRPr sz="1200">
                        <a:solidFill>
                          <a:srgbClr val="4C4C4C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T="126000" marB="91425" marR="91425" marL="126000">
                    <a:lnL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9599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solidFill>
                            <a:srgbClr val="4C4C4C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14</a:t>
                      </a:r>
                      <a:endParaRPr sz="1200">
                        <a:solidFill>
                          <a:srgbClr val="4C4C4C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T="126000" marB="91425" marR="91425" marL="126000">
                    <a:lnL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solidFill>
                            <a:srgbClr val="4C4C4C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15</a:t>
                      </a:r>
                      <a:endParaRPr sz="1200">
                        <a:solidFill>
                          <a:srgbClr val="4C4C4C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T="126000" marB="91425" marR="91425" marL="126000">
                    <a:lnL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solidFill>
                            <a:srgbClr val="4C4C4C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16</a:t>
                      </a:r>
                      <a:endParaRPr sz="1200">
                        <a:solidFill>
                          <a:srgbClr val="4C4C4C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T="126000" marB="91425" marR="91425" marL="126000">
                    <a:lnL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solidFill>
                            <a:srgbClr val="4C4C4C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17</a:t>
                      </a:r>
                      <a:endParaRPr sz="1200">
                        <a:solidFill>
                          <a:srgbClr val="4C4C4C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T="126000" marB="91425" marR="91425" marL="126000">
                    <a:lnL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solidFill>
                            <a:srgbClr val="4C4C4C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18</a:t>
                      </a:r>
                      <a:endParaRPr sz="1200">
                        <a:solidFill>
                          <a:srgbClr val="4C4C4C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T="126000" marB="91425" marR="91425" marL="126000">
                    <a:lnL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solidFill>
                            <a:srgbClr val="4C4C4C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19</a:t>
                      </a:r>
                      <a:endParaRPr sz="1200">
                        <a:solidFill>
                          <a:srgbClr val="4C4C4C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T="126000" marB="91425" marR="91425" marL="126000">
                    <a:lnL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solidFill>
                            <a:srgbClr val="4C4C4C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20</a:t>
                      </a:r>
                      <a:endParaRPr sz="1200">
                        <a:solidFill>
                          <a:srgbClr val="4C4C4C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T="126000" marB="91425" marR="91425" marL="126000">
                    <a:lnL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9982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solidFill>
                            <a:srgbClr val="4C4C4C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21</a:t>
                      </a:r>
                      <a:endParaRPr sz="1200">
                        <a:solidFill>
                          <a:srgbClr val="4C4C4C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T="126000" marB="91425" marR="91425" marL="126000">
                    <a:lnL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solidFill>
                            <a:srgbClr val="4C4C4C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22</a:t>
                      </a:r>
                      <a:endParaRPr sz="1200">
                        <a:solidFill>
                          <a:srgbClr val="4C4C4C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T="126000" marB="91425" marR="91425" marL="126000">
                    <a:lnL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solidFill>
                            <a:srgbClr val="4C4C4C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23</a:t>
                      </a:r>
                      <a:endParaRPr sz="1200">
                        <a:solidFill>
                          <a:srgbClr val="4C4C4C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T="126000" marB="91425" marR="91425" marL="126000">
                    <a:lnL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solidFill>
                            <a:srgbClr val="4C4C4C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24</a:t>
                      </a:r>
                      <a:endParaRPr sz="1200">
                        <a:solidFill>
                          <a:srgbClr val="4C4C4C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T="126000" marB="91425" marR="91425" marL="126000">
                    <a:lnL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solidFill>
                            <a:srgbClr val="4C4C4C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25</a:t>
                      </a:r>
                      <a:endParaRPr sz="1200">
                        <a:solidFill>
                          <a:srgbClr val="4C4C4C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T="126000" marB="91425" marR="91425" marL="126000">
                    <a:lnL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solidFill>
                            <a:srgbClr val="4C4C4C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26</a:t>
                      </a:r>
                      <a:endParaRPr sz="1200">
                        <a:solidFill>
                          <a:srgbClr val="4C4C4C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T="126000" marB="91425" marR="91425" marL="126000">
                    <a:lnL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solidFill>
                            <a:srgbClr val="4C4C4C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27</a:t>
                      </a:r>
                      <a:endParaRPr sz="1200">
                        <a:solidFill>
                          <a:srgbClr val="4C4C4C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T="126000" marB="91425" marR="91425" marL="126000">
                    <a:lnL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9599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solidFill>
                            <a:srgbClr val="4C4C4C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28</a:t>
                      </a:r>
                      <a:endParaRPr sz="1200">
                        <a:solidFill>
                          <a:srgbClr val="4C4C4C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T="126000" marB="91425" marR="91425" marL="126000">
                    <a:lnL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solidFill>
                            <a:srgbClr val="4C4C4C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29</a:t>
                      </a:r>
                      <a:endParaRPr sz="1200">
                        <a:solidFill>
                          <a:srgbClr val="4C4C4C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T="126000" marB="91425" marR="91425" marL="126000">
                    <a:lnL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solidFill>
                            <a:srgbClr val="4C4C4C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30</a:t>
                      </a:r>
                      <a:endParaRPr sz="1200">
                        <a:solidFill>
                          <a:srgbClr val="4C4C4C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T="126000" marB="91425" marR="91425" marL="126000">
                    <a:lnL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rgbClr val="4C4C4C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T="126000" marB="91425" marR="91425" marL="126000">
                    <a:lnL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rgbClr val="4C4C4C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T="126000" marB="91425" marR="91425" marL="126000">
                    <a:lnL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rgbClr val="4C4C4C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T="126000" marB="91425" marR="91425" marL="126000">
                    <a:lnL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rgbClr val="4C4C4C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T="126000" marB="91425" marR="91425" marL="126000">
                    <a:lnL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70707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376" name="Google Shape;376;p21"/>
          <p:cNvSpPr txBox="1"/>
          <p:nvPr/>
        </p:nvSpPr>
        <p:spPr>
          <a:xfrm>
            <a:off x="270000" y="2013578"/>
            <a:ext cx="11742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Sun</a:t>
            </a:r>
            <a:endParaRPr>
              <a:solidFill>
                <a:schemeClr val="dk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377" name="Google Shape;377;p21"/>
          <p:cNvSpPr txBox="1"/>
          <p:nvPr/>
        </p:nvSpPr>
        <p:spPr>
          <a:xfrm>
            <a:off x="1444325" y="2013578"/>
            <a:ext cx="11742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Mon</a:t>
            </a:r>
            <a:endParaRPr>
              <a:solidFill>
                <a:schemeClr val="dk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378" name="Google Shape;378;p21"/>
          <p:cNvSpPr txBox="1"/>
          <p:nvPr/>
        </p:nvSpPr>
        <p:spPr>
          <a:xfrm>
            <a:off x="2618525" y="2013578"/>
            <a:ext cx="11742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Tue</a:t>
            </a:r>
            <a:endParaRPr>
              <a:solidFill>
                <a:schemeClr val="dk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379" name="Google Shape;379;p21"/>
          <p:cNvSpPr txBox="1"/>
          <p:nvPr/>
        </p:nvSpPr>
        <p:spPr>
          <a:xfrm>
            <a:off x="3793038" y="2013578"/>
            <a:ext cx="11742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Wed</a:t>
            </a:r>
            <a:endParaRPr>
              <a:solidFill>
                <a:schemeClr val="dk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380" name="Google Shape;380;p21"/>
          <p:cNvSpPr txBox="1"/>
          <p:nvPr/>
        </p:nvSpPr>
        <p:spPr>
          <a:xfrm>
            <a:off x="4967375" y="2013578"/>
            <a:ext cx="11742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Thu</a:t>
            </a:r>
            <a:endParaRPr>
              <a:solidFill>
                <a:schemeClr val="dk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381" name="Google Shape;381;p21"/>
          <p:cNvSpPr txBox="1"/>
          <p:nvPr/>
        </p:nvSpPr>
        <p:spPr>
          <a:xfrm>
            <a:off x="6141575" y="2013578"/>
            <a:ext cx="11742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Fri</a:t>
            </a:r>
            <a:endParaRPr>
              <a:solidFill>
                <a:schemeClr val="dk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382" name="Google Shape;382;p21"/>
          <p:cNvSpPr txBox="1"/>
          <p:nvPr/>
        </p:nvSpPr>
        <p:spPr>
          <a:xfrm>
            <a:off x="7316088" y="2013578"/>
            <a:ext cx="11742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Sat</a:t>
            </a:r>
            <a:endParaRPr>
              <a:solidFill>
                <a:schemeClr val="dk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