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Ubuntu"/>
      <p:regular r:id="rId7"/>
      <p:bold r:id="rId8"/>
      <p:italic r:id="rId9"/>
      <p:boldItalic r:id="rId10"/>
    </p:embeddedFont>
    <p:embeddedFont>
      <p:font typeface="Ubuntu Medium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3">
          <p15:clr>
            <a:srgbClr val="747775"/>
          </p15:clr>
        </p15:guide>
        <p15:guide id="2" pos="447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3"/>
        <p:guide pos="447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UbuntuMedium-regular.fntdata"/><Relationship Id="rId10" Type="http://schemas.openxmlformats.org/officeDocument/2006/relationships/font" Target="fonts/Ubuntu-boldItalic.fntdata"/><Relationship Id="rId13" Type="http://schemas.openxmlformats.org/officeDocument/2006/relationships/font" Target="fonts/UbuntuMedium-italic.fntdata"/><Relationship Id="rId12" Type="http://schemas.openxmlformats.org/officeDocument/2006/relationships/font" Target="fonts/UbuntuMedium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Ubuntu-italic.fntdata"/><Relationship Id="rId14" Type="http://schemas.openxmlformats.org/officeDocument/2006/relationships/font" Target="fonts/UbuntuMedium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Ubuntu-regular.fntdata"/><Relationship Id="rId8" Type="http://schemas.openxmlformats.org/officeDocument/2006/relationships/font" Target="fonts/Ubuntu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438289" y="471625"/>
            <a:ext cx="6671808" cy="292500"/>
            <a:chOff x="438289" y="471625"/>
            <a:chExt cx="6671808" cy="29250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438289" y="471625"/>
              <a:ext cx="2668200" cy="29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900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M O N T H L Y  B I L L S</a:t>
              </a:r>
              <a:endParaRPr b="1" sz="19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grpSp>
          <p:nvGrpSpPr>
            <p:cNvPr id="56" name="Google Shape;56;p13"/>
            <p:cNvGrpSpPr/>
            <p:nvPr/>
          </p:nvGrpSpPr>
          <p:grpSpPr>
            <a:xfrm>
              <a:off x="3543300" y="505075"/>
              <a:ext cx="3566797" cy="225600"/>
              <a:chOff x="3543300" y="505075"/>
              <a:chExt cx="3566797" cy="225600"/>
            </a:xfrm>
          </p:grpSpPr>
          <p:grpSp>
            <p:nvGrpSpPr>
              <p:cNvPr id="57" name="Google Shape;57;p13"/>
              <p:cNvGrpSpPr/>
              <p:nvPr/>
            </p:nvGrpSpPr>
            <p:grpSpPr>
              <a:xfrm>
                <a:off x="3543300" y="505075"/>
                <a:ext cx="820500" cy="225600"/>
                <a:chOff x="3543300" y="498825"/>
                <a:chExt cx="820500" cy="225600"/>
              </a:xfrm>
            </p:grpSpPr>
            <p:sp>
              <p:nvSpPr>
                <p:cNvPr id="58" name="Google Shape;58;p13"/>
                <p:cNvSpPr/>
                <p:nvPr/>
              </p:nvSpPr>
              <p:spPr>
                <a:xfrm>
                  <a:off x="3543300" y="498825"/>
                  <a:ext cx="820500" cy="225600"/>
                </a:xfrm>
                <a:prstGeom prst="rect">
                  <a:avLst/>
                </a:prstGeom>
                <a:solidFill>
                  <a:srgbClr val="E2E4FD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9" name="Google Shape;59;p13"/>
                <p:cNvSpPr txBox="1"/>
                <p:nvPr/>
              </p:nvSpPr>
              <p:spPr>
                <a:xfrm>
                  <a:off x="3588150" y="527025"/>
                  <a:ext cx="730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chemeClr val="dk1"/>
                      </a:solidFill>
                      <a:latin typeface="Ubuntu Medium"/>
                      <a:ea typeface="Ubuntu Medium"/>
                      <a:cs typeface="Ubuntu Medium"/>
                      <a:sym typeface="Ubuntu Medium"/>
                    </a:rPr>
                    <a:t>M O N T H</a:t>
                  </a:r>
                  <a:endParaRPr sz="1100">
                    <a:solidFill>
                      <a:schemeClr val="dk1"/>
                    </a:solidFill>
                    <a:latin typeface="Ubuntu Medium"/>
                    <a:ea typeface="Ubuntu Medium"/>
                    <a:cs typeface="Ubuntu Medium"/>
                    <a:sym typeface="Ubuntu Medium"/>
                  </a:endParaRPr>
                </a:p>
              </p:txBody>
            </p:sp>
          </p:grpSp>
          <p:sp>
            <p:nvSpPr>
              <p:cNvPr id="60" name="Google Shape;60;p13"/>
              <p:cNvSpPr/>
              <p:nvPr/>
            </p:nvSpPr>
            <p:spPr>
              <a:xfrm>
                <a:off x="4421729" y="505075"/>
                <a:ext cx="2688368" cy="225600"/>
              </a:xfrm>
              <a:prstGeom prst="rect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13"/>
              <p:cNvSpPr txBox="1"/>
              <p:nvPr/>
            </p:nvSpPr>
            <p:spPr>
              <a:xfrm>
                <a:off x="4462575" y="533275"/>
                <a:ext cx="2575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1"/>
                  </a:solidFill>
                  <a:latin typeface="Ubuntu Medium"/>
                  <a:ea typeface="Ubuntu Medium"/>
                  <a:cs typeface="Ubuntu Medium"/>
                  <a:sym typeface="Ubuntu Medium"/>
                </a:endParaRPr>
              </a:p>
            </p:txBody>
          </p:sp>
        </p:grpSp>
      </p:grpSp>
      <p:grpSp>
        <p:nvGrpSpPr>
          <p:cNvPr id="62" name="Google Shape;62;p13"/>
          <p:cNvGrpSpPr/>
          <p:nvPr/>
        </p:nvGrpSpPr>
        <p:grpSpPr>
          <a:xfrm>
            <a:off x="448675" y="1033775"/>
            <a:ext cx="6665225" cy="9256350"/>
            <a:chOff x="448675" y="1033775"/>
            <a:chExt cx="6665225" cy="9256350"/>
          </a:xfrm>
        </p:grpSpPr>
        <p:grpSp>
          <p:nvGrpSpPr>
            <p:cNvPr id="63" name="Google Shape;63;p13"/>
            <p:cNvGrpSpPr/>
            <p:nvPr/>
          </p:nvGrpSpPr>
          <p:grpSpPr>
            <a:xfrm>
              <a:off x="450000" y="1033775"/>
              <a:ext cx="6663900" cy="199600"/>
              <a:chOff x="450000" y="1033775"/>
              <a:chExt cx="6663900" cy="199600"/>
            </a:xfrm>
          </p:grpSpPr>
          <p:cxnSp>
            <p:nvCxnSpPr>
              <p:cNvPr id="64" name="Google Shape;64;p13"/>
              <p:cNvCxnSpPr/>
              <p:nvPr/>
            </p:nvCxnSpPr>
            <p:spPr>
              <a:xfrm>
                <a:off x="453300" y="1233375"/>
                <a:ext cx="6660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5" name="Google Shape;65;p13"/>
              <p:cNvSpPr txBox="1"/>
              <p:nvPr/>
            </p:nvSpPr>
            <p:spPr>
              <a:xfrm>
                <a:off x="450000" y="1033775"/>
                <a:ext cx="297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Ubuntu Medium"/>
                    <a:ea typeface="Ubuntu Medium"/>
                    <a:cs typeface="Ubuntu Medium"/>
                    <a:sym typeface="Ubuntu Medium"/>
                  </a:rPr>
                  <a:t>B I L L</a:t>
                </a:r>
                <a:endParaRPr sz="1100">
                  <a:solidFill>
                    <a:schemeClr val="dk1"/>
                  </a:solidFill>
                  <a:latin typeface="Ubuntu Medium"/>
                  <a:ea typeface="Ubuntu Medium"/>
                  <a:cs typeface="Ubuntu Medium"/>
                  <a:sym typeface="Ubuntu Medium"/>
                </a:endParaRPr>
              </a:p>
            </p:txBody>
          </p:sp>
          <p:sp>
            <p:nvSpPr>
              <p:cNvPr id="66" name="Google Shape;66;p13"/>
              <p:cNvSpPr txBox="1"/>
              <p:nvPr/>
            </p:nvSpPr>
            <p:spPr>
              <a:xfrm>
                <a:off x="3458025" y="1033775"/>
                <a:ext cx="1629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Ubuntu Medium"/>
                    <a:ea typeface="Ubuntu Medium"/>
                    <a:cs typeface="Ubuntu Medium"/>
                    <a:sym typeface="Ubuntu Medium"/>
                  </a:rPr>
                  <a:t>D A T E</a:t>
                </a:r>
                <a:endParaRPr sz="1100">
                  <a:solidFill>
                    <a:schemeClr val="dk1"/>
                  </a:solidFill>
                  <a:latin typeface="Ubuntu Medium"/>
                  <a:ea typeface="Ubuntu Medium"/>
                  <a:cs typeface="Ubuntu Medium"/>
                  <a:sym typeface="Ubuntu Medium"/>
                </a:endParaRPr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5124450" y="1033775"/>
                <a:ext cx="1455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Ubuntu Medium"/>
                    <a:ea typeface="Ubuntu Medium"/>
                    <a:cs typeface="Ubuntu Medium"/>
                    <a:sym typeface="Ubuntu Medium"/>
                  </a:rPr>
                  <a:t>A M O U N T </a:t>
                </a:r>
                <a:endParaRPr sz="1100">
                  <a:solidFill>
                    <a:schemeClr val="dk1"/>
                  </a:solidFill>
                  <a:latin typeface="Ubuntu Medium"/>
                  <a:ea typeface="Ubuntu Medium"/>
                  <a:cs typeface="Ubuntu Medium"/>
                  <a:sym typeface="Ubuntu Medium"/>
                </a:endParaRPr>
              </a:p>
            </p:txBody>
          </p:sp>
          <p:sp>
            <p:nvSpPr>
              <p:cNvPr id="68" name="Google Shape;68;p13"/>
              <p:cNvSpPr txBox="1"/>
              <p:nvPr/>
            </p:nvSpPr>
            <p:spPr>
              <a:xfrm>
                <a:off x="6606600" y="1033775"/>
                <a:ext cx="5061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Ubuntu Medium"/>
                    <a:ea typeface="Ubuntu Medium"/>
                    <a:cs typeface="Ubuntu Medium"/>
                    <a:sym typeface="Ubuntu Medium"/>
                  </a:rPr>
                  <a:t>P A I D</a:t>
                </a:r>
                <a:endParaRPr sz="1100">
                  <a:solidFill>
                    <a:schemeClr val="dk1"/>
                  </a:solidFill>
                  <a:latin typeface="Ubuntu Medium"/>
                  <a:ea typeface="Ubuntu Medium"/>
                  <a:cs typeface="Ubuntu Medium"/>
                  <a:sym typeface="Ubuntu Medium"/>
                </a:endParaRPr>
              </a:p>
            </p:txBody>
          </p:sp>
        </p:grpSp>
        <p:grpSp>
          <p:nvGrpSpPr>
            <p:cNvPr id="69" name="Google Shape;69;p13"/>
            <p:cNvGrpSpPr/>
            <p:nvPr/>
          </p:nvGrpSpPr>
          <p:grpSpPr>
            <a:xfrm>
              <a:off x="448675" y="1339750"/>
              <a:ext cx="6664025" cy="8837050"/>
              <a:chOff x="448675" y="1339750"/>
              <a:chExt cx="6664025" cy="8837050"/>
            </a:xfrm>
          </p:grpSpPr>
          <p:grpSp>
            <p:nvGrpSpPr>
              <p:cNvPr id="70" name="Google Shape;70;p13"/>
              <p:cNvGrpSpPr/>
              <p:nvPr/>
            </p:nvGrpSpPr>
            <p:grpSpPr>
              <a:xfrm>
                <a:off x="448675" y="1339750"/>
                <a:ext cx="6664025" cy="260100"/>
                <a:chOff x="448675" y="1339750"/>
                <a:chExt cx="6664025" cy="260100"/>
              </a:xfrm>
            </p:grpSpPr>
            <p:grpSp>
              <p:nvGrpSpPr>
                <p:cNvPr id="71" name="Google Shape;71;p13"/>
                <p:cNvGrpSpPr/>
                <p:nvPr/>
              </p:nvGrpSpPr>
              <p:grpSpPr>
                <a:xfrm>
                  <a:off x="448675" y="133975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72" name="Google Shape;7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73" name="Google Shape;7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74" name="Google Shape;7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75" name="Google Shape;7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76" name="Google Shape;7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77" name="Google Shape;77;p13"/>
                <p:cNvSpPr txBox="1"/>
                <p:nvPr/>
              </p:nvSpPr>
              <p:spPr>
                <a:xfrm>
                  <a:off x="450000" y="138520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78" name="Google Shape;78;p13"/>
                <p:cNvSpPr txBox="1"/>
                <p:nvPr/>
              </p:nvSpPr>
              <p:spPr>
                <a:xfrm>
                  <a:off x="3473150" y="138520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79" name="Google Shape;79;p13"/>
                <p:cNvSpPr txBox="1"/>
                <p:nvPr/>
              </p:nvSpPr>
              <p:spPr>
                <a:xfrm>
                  <a:off x="5116775" y="138520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80" name="Google Shape;80;p13"/>
              <p:cNvGrpSpPr/>
              <p:nvPr/>
            </p:nvGrpSpPr>
            <p:grpSpPr>
              <a:xfrm>
                <a:off x="448675" y="1625648"/>
                <a:ext cx="6664025" cy="260100"/>
                <a:chOff x="448675" y="1631800"/>
                <a:chExt cx="6664025" cy="260100"/>
              </a:xfrm>
            </p:grpSpPr>
            <p:grpSp>
              <p:nvGrpSpPr>
                <p:cNvPr id="81" name="Google Shape;81;p13"/>
                <p:cNvGrpSpPr/>
                <p:nvPr/>
              </p:nvGrpSpPr>
              <p:grpSpPr>
                <a:xfrm>
                  <a:off x="448675" y="163180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82" name="Google Shape;8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83" name="Google Shape;8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84" name="Google Shape;8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85" name="Google Shape;8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86" name="Google Shape;8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87" name="Google Shape;87;p13"/>
                <p:cNvSpPr txBox="1"/>
                <p:nvPr/>
              </p:nvSpPr>
              <p:spPr>
                <a:xfrm>
                  <a:off x="450000" y="167725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88" name="Google Shape;88;p13"/>
                <p:cNvSpPr txBox="1"/>
                <p:nvPr/>
              </p:nvSpPr>
              <p:spPr>
                <a:xfrm>
                  <a:off x="3473150" y="167725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89" name="Google Shape;89;p13"/>
                <p:cNvSpPr txBox="1"/>
                <p:nvPr/>
              </p:nvSpPr>
              <p:spPr>
                <a:xfrm>
                  <a:off x="5116775" y="167725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90" name="Google Shape;90;p13"/>
              <p:cNvGrpSpPr/>
              <p:nvPr/>
            </p:nvGrpSpPr>
            <p:grpSpPr>
              <a:xfrm>
                <a:off x="448675" y="1911547"/>
                <a:ext cx="6664025" cy="260100"/>
                <a:chOff x="448675" y="1339750"/>
                <a:chExt cx="6664025" cy="260100"/>
              </a:xfrm>
            </p:grpSpPr>
            <p:grpSp>
              <p:nvGrpSpPr>
                <p:cNvPr id="91" name="Google Shape;91;p13"/>
                <p:cNvGrpSpPr/>
                <p:nvPr/>
              </p:nvGrpSpPr>
              <p:grpSpPr>
                <a:xfrm>
                  <a:off x="448675" y="133975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92" name="Google Shape;9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93" name="Google Shape;9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94" name="Google Shape;9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95" name="Google Shape;9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96" name="Google Shape;9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97" name="Google Shape;97;p13"/>
                <p:cNvSpPr txBox="1"/>
                <p:nvPr/>
              </p:nvSpPr>
              <p:spPr>
                <a:xfrm>
                  <a:off x="450000" y="138520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98" name="Google Shape;98;p13"/>
                <p:cNvSpPr txBox="1"/>
                <p:nvPr/>
              </p:nvSpPr>
              <p:spPr>
                <a:xfrm>
                  <a:off x="3473150" y="138520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99" name="Google Shape;99;p13"/>
                <p:cNvSpPr txBox="1"/>
                <p:nvPr/>
              </p:nvSpPr>
              <p:spPr>
                <a:xfrm>
                  <a:off x="5116775" y="138520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100" name="Google Shape;100;p13"/>
              <p:cNvGrpSpPr/>
              <p:nvPr/>
            </p:nvGrpSpPr>
            <p:grpSpPr>
              <a:xfrm>
                <a:off x="448675" y="2197445"/>
                <a:ext cx="6664025" cy="260100"/>
                <a:chOff x="448675" y="1631800"/>
                <a:chExt cx="6664025" cy="260100"/>
              </a:xfrm>
            </p:grpSpPr>
            <p:grpSp>
              <p:nvGrpSpPr>
                <p:cNvPr id="101" name="Google Shape;101;p13"/>
                <p:cNvGrpSpPr/>
                <p:nvPr/>
              </p:nvGrpSpPr>
              <p:grpSpPr>
                <a:xfrm>
                  <a:off x="448675" y="163180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102" name="Google Shape;10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03" name="Google Shape;10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04" name="Google Shape;10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05" name="Google Shape;10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06" name="Google Shape;10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107" name="Google Shape;107;p13"/>
                <p:cNvSpPr txBox="1"/>
                <p:nvPr/>
              </p:nvSpPr>
              <p:spPr>
                <a:xfrm>
                  <a:off x="450000" y="167725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108" name="Google Shape;108;p13"/>
                <p:cNvSpPr txBox="1"/>
                <p:nvPr/>
              </p:nvSpPr>
              <p:spPr>
                <a:xfrm>
                  <a:off x="3473150" y="167725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109" name="Google Shape;109;p13"/>
                <p:cNvSpPr txBox="1"/>
                <p:nvPr/>
              </p:nvSpPr>
              <p:spPr>
                <a:xfrm>
                  <a:off x="5116775" y="167725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110" name="Google Shape;110;p13"/>
              <p:cNvGrpSpPr/>
              <p:nvPr/>
            </p:nvGrpSpPr>
            <p:grpSpPr>
              <a:xfrm>
                <a:off x="448675" y="2483343"/>
                <a:ext cx="6664025" cy="260100"/>
                <a:chOff x="448675" y="1339750"/>
                <a:chExt cx="6664025" cy="260100"/>
              </a:xfrm>
            </p:grpSpPr>
            <p:grpSp>
              <p:nvGrpSpPr>
                <p:cNvPr id="111" name="Google Shape;111;p13"/>
                <p:cNvGrpSpPr/>
                <p:nvPr/>
              </p:nvGrpSpPr>
              <p:grpSpPr>
                <a:xfrm>
                  <a:off x="448675" y="133975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112" name="Google Shape;11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13" name="Google Shape;11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14" name="Google Shape;11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15" name="Google Shape;11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16" name="Google Shape;11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117" name="Google Shape;117;p13"/>
                <p:cNvSpPr txBox="1"/>
                <p:nvPr/>
              </p:nvSpPr>
              <p:spPr>
                <a:xfrm>
                  <a:off x="450000" y="138520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118" name="Google Shape;118;p13"/>
                <p:cNvSpPr txBox="1"/>
                <p:nvPr/>
              </p:nvSpPr>
              <p:spPr>
                <a:xfrm>
                  <a:off x="3473150" y="138520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119" name="Google Shape;119;p13"/>
                <p:cNvSpPr txBox="1"/>
                <p:nvPr/>
              </p:nvSpPr>
              <p:spPr>
                <a:xfrm>
                  <a:off x="5116775" y="138520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120" name="Google Shape;120;p13"/>
              <p:cNvGrpSpPr/>
              <p:nvPr/>
            </p:nvGrpSpPr>
            <p:grpSpPr>
              <a:xfrm>
                <a:off x="448675" y="2769242"/>
                <a:ext cx="6664025" cy="260100"/>
                <a:chOff x="448675" y="1631800"/>
                <a:chExt cx="6664025" cy="260100"/>
              </a:xfrm>
            </p:grpSpPr>
            <p:grpSp>
              <p:nvGrpSpPr>
                <p:cNvPr id="121" name="Google Shape;121;p13"/>
                <p:cNvGrpSpPr/>
                <p:nvPr/>
              </p:nvGrpSpPr>
              <p:grpSpPr>
                <a:xfrm>
                  <a:off x="448675" y="163180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122" name="Google Shape;12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23" name="Google Shape;12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24" name="Google Shape;12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25" name="Google Shape;12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26" name="Google Shape;12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127" name="Google Shape;127;p13"/>
                <p:cNvSpPr txBox="1"/>
                <p:nvPr/>
              </p:nvSpPr>
              <p:spPr>
                <a:xfrm>
                  <a:off x="450000" y="167725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128" name="Google Shape;128;p13"/>
                <p:cNvSpPr txBox="1"/>
                <p:nvPr/>
              </p:nvSpPr>
              <p:spPr>
                <a:xfrm>
                  <a:off x="3473150" y="167725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129" name="Google Shape;129;p13"/>
                <p:cNvSpPr txBox="1"/>
                <p:nvPr/>
              </p:nvSpPr>
              <p:spPr>
                <a:xfrm>
                  <a:off x="5116775" y="167725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130" name="Google Shape;130;p13"/>
              <p:cNvGrpSpPr/>
              <p:nvPr/>
            </p:nvGrpSpPr>
            <p:grpSpPr>
              <a:xfrm>
                <a:off x="448675" y="3055140"/>
                <a:ext cx="6664025" cy="260100"/>
                <a:chOff x="448675" y="1339750"/>
                <a:chExt cx="6664025" cy="260100"/>
              </a:xfrm>
            </p:grpSpPr>
            <p:grpSp>
              <p:nvGrpSpPr>
                <p:cNvPr id="131" name="Google Shape;131;p13"/>
                <p:cNvGrpSpPr/>
                <p:nvPr/>
              </p:nvGrpSpPr>
              <p:grpSpPr>
                <a:xfrm>
                  <a:off x="448675" y="133975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132" name="Google Shape;13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33" name="Google Shape;13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34" name="Google Shape;13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35" name="Google Shape;13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36" name="Google Shape;13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137" name="Google Shape;137;p13"/>
                <p:cNvSpPr txBox="1"/>
                <p:nvPr/>
              </p:nvSpPr>
              <p:spPr>
                <a:xfrm>
                  <a:off x="450000" y="138520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138" name="Google Shape;138;p13"/>
                <p:cNvSpPr txBox="1"/>
                <p:nvPr/>
              </p:nvSpPr>
              <p:spPr>
                <a:xfrm>
                  <a:off x="3473150" y="138520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139" name="Google Shape;139;p13"/>
                <p:cNvSpPr txBox="1"/>
                <p:nvPr/>
              </p:nvSpPr>
              <p:spPr>
                <a:xfrm>
                  <a:off x="5116775" y="138520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140" name="Google Shape;140;p13"/>
              <p:cNvGrpSpPr/>
              <p:nvPr/>
            </p:nvGrpSpPr>
            <p:grpSpPr>
              <a:xfrm>
                <a:off x="448675" y="3341038"/>
                <a:ext cx="6664025" cy="260100"/>
                <a:chOff x="448675" y="1631800"/>
                <a:chExt cx="6664025" cy="260100"/>
              </a:xfrm>
            </p:grpSpPr>
            <p:grpSp>
              <p:nvGrpSpPr>
                <p:cNvPr id="141" name="Google Shape;141;p13"/>
                <p:cNvGrpSpPr/>
                <p:nvPr/>
              </p:nvGrpSpPr>
              <p:grpSpPr>
                <a:xfrm>
                  <a:off x="448675" y="163180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142" name="Google Shape;14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43" name="Google Shape;14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44" name="Google Shape;14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45" name="Google Shape;14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46" name="Google Shape;14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147" name="Google Shape;147;p13"/>
                <p:cNvSpPr txBox="1"/>
                <p:nvPr/>
              </p:nvSpPr>
              <p:spPr>
                <a:xfrm>
                  <a:off x="450000" y="167725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148" name="Google Shape;148;p13"/>
                <p:cNvSpPr txBox="1"/>
                <p:nvPr/>
              </p:nvSpPr>
              <p:spPr>
                <a:xfrm>
                  <a:off x="3473150" y="167725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149" name="Google Shape;149;p13"/>
                <p:cNvSpPr txBox="1"/>
                <p:nvPr/>
              </p:nvSpPr>
              <p:spPr>
                <a:xfrm>
                  <a:off x="5116775" y="167725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150" name="Google Shape;150;p13"/>
              <p:cNvGrpSpPr/>
              <p:nvPr/>
            </p:nvGrpSpPr>
            <p:grpSpPr>
              <a:xfrm>
                <a:off x="448675" y="3626937"/>
                <a:ext cx="6664025" cy="260100"/>
                <a:chOff x="448675" y="1339750"/>
                <a:chExt cx="6664025" cy="260100"/>
              </a:xfrm>
            </p:grpSpPr>
            <p:grpSp>
              <p:nvGrpSpPr>
                <p:cNvPr id="151" name="Google Shape;151;p13"/>
                <p:cNvGrpSpPr/>
                <p:nvPr/>
              </p:nvGrpSpPr>
              <p:grpSpPr>
                <a:xfrm>
                  <a:off x="448675" y="133975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152" name="Google Shape;15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53" name="Google Shape;15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54" name="Google Shape;15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55" name="Google Shape;15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56" name="Google Shape;15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157" name="Google Shape;157;p13"/>
                <p:cNvSpPr txBox="1"/>
                <p:nvPr/>
              </p:nvSpPr>
              <p:spPr>
                <a:xfrm>
                  <a:off x="450000" y="138520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158" name="Google Shape;158;p13"/>
                <p:cNvSpPr txBox="1"/>
                <p:nvPr/>
              </p:nvSpPr>
              <p:spPr>
                <a:xfrm>
                  <a:off x="3473150" y="138520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159" name="Google Shape;159;p13"/>
                <p:cNvSpPr txBox="1"/>
                <p:nvPr/>
              </p:nvSpPr>
              <p:spPr>
                <a:xfrm>
                  <a:off x="5116775" y="138520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160" name="Google Shape;160;p13"/>
              <p:cNvGrpSpPr/>
              <p:nvPr/>
            </p:nvGrpSpPr>
            <p:grpSpPr>
              <a:xfrm>
                <a:off x="448675" y="3912835"/>
                <a:ext cx="6664025" cy="260100"/>
                <a:chOff x="448675" y="1631800"/>
                <a:chExt cx="6664025" cy="260100"/>
              </a:xfrm>
            </p:grpSpPr>
            <p:grpSp>
              <p:nvGrpSpPr>
                <p:cNvPr id="161" name="Google Shape;161;p13"/>
                <p:cNvGrpSpPr/>
                <p:nvPr/>
              </p:nvGrpSpPr>
              <p:grpSpPr>
                <a:xfrm>
                  <a:off x="448675" y="163180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162" name="Google Shape;16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63" name="Google Shape;16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64" name="Google Shape;16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65" name="Google Shape;16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66" name="Google Shape;16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167" name="Google Shape;167;p13"/>
                <p:cNvSpPr txBox="1"/>
                <p:nvPr/>
              </p:nvSpPr>
              <p:spPr>
                <a:xfrm>
                  <a:off x="450000" y="167725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168" name="Google Shape;168;p13"/>
                <p:cNvSpPr txBox="1"/>
                <p:nvPr/>
              </p:nvSpPr>
              <p:spPr>
                <a:xfrm>
                  <a:off x="3473150" y="167725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169" name="Google Shape;169;p13"/>
                <p:cNvSpPr txBox="1"/>
                <p:nvPr/>
              </p:nvSpPr>
              <p:spPr>
                <a:xfrm>
                  <a:off x="5116775" y="167725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170" name="Google Shape;170;p13"/>
              <p:cNvGrpSpPr/>
              <p:nvPr/>
            </p:nvGrpSpPr>
            <p:grpSpPr>
              <a:xfrm>
                <a:off x="448675" y="4198733"/>
                <a:ext cx="6664025" cy="260100"/>
                <a:chOff x="448675" y="1339750"/>
                <a:chExt cx="6664025" cy="260100"/>
              </a:xfrm>
            </p:grpSpPr>
            <p:grpSp>
              <p:nvGrpSpPr>
                <p:cNvPr id="171" name="Google Shape;171;p13"/>
                <p:cNvGrpSpPr/>
                <p:nvPr/>
              </p:nvGrpSpPr>
              <p:grpSpPr>
                <a:xfrm>
                  <a:off x="448675" y="133975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172" name="Google Shape;17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73" name="Google Shape;17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74" name="Google Shape;17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75" name="Google Shape;17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76" name="Google Shape;17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177" name="Google Shape;177;p13"/>
                <p:cNvSpPr txBox="1"/>
                <p:nvPr/>
              </p:nvSpPr>
              <p:spPr>
                <a:xfrm>
                  <a:off x="450000" y="138520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178" name="Google Shape;178;p13"/>
                <p:cNvSpPr txBox="1"/>
                <p:nvPr/>
              </p:nvSpPr>
              <p:spPr>
                <a:xfrm>
                  <a:off x="3473150" y="138520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179" name="Google Shape;179;p13"/>
                <p:cNvSpPr txBox="1"/>
                <p:nvPr/>
              </p:nvSpPr>
              <p:spPr>
                <a:xfrm>
                  <a:off x="5116775" y="138520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180" name="Google Shape;180;p13"/>
              <p:cNvGrpSpPr/>
              <p:nvPr/>
            </p:nvGrpSpPr>
            <p:grpSpPr>
              <a:xfrm>
                <a:off x="448675" y="4484632"/>
                <a:ext cx="6664025" cy="260100"/>
                <a:chOff x="448675" y="1631800"/>
                <a:chExt cx="6664025" cy="260100"/>
              </a:xfrm>
            </p:grpSpPr>
            <p:grpSp>
              <p:nvGrpSpPr>
                <p:cNvPr id="181" name="Google Shape;181;p13"/>
                <p:cNvGrpSpPr/>
                <p:nvPr/>
              </p:nvGrpSpPr>
              <p:grpSpPr>
                <a:xfrm>
                  <a:off x="448675" y="163180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182" name="Google Shape;18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83" name="Google Shape;18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84" name="Google Shape;18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85" name="Google Shape;18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86" name="Google Shape;18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187" name="Google Shape;187;p13"/>
                <p:cNvSpPr txBox="1"/>
                <p:nvPr/>
              </p:nvSpPr>
              <p:spPr>
                <a:xfrm>
                  <a:off x="450000" y="167725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188" name="Google Shape;188;p13"/>
                <p:cNvSpPr txBox="1"/>
                <p:nvPr/>
              </p:nvSpPr>
              <p:spPr>
                <a:xfrm>
                  <a:off x="3473150" y="167725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189" name="Google Shape;189;p13"/>
                <p:cNvSpPr txBox="1"/>
                <p:nvPr/>
              </p:nvSpPr>
              <p:spPr>
                <a:xfrm>
                  <a:off x="5116775" y="167725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190" name="Google Shape;190;p13"/>
              <p:cNvGrpSpPr/>
              <p:nvPr/>
            </p:nvGrpSpPr>
            <p:grpSpPr>
              <a:xfrm>
                <a:off x="448675" y="4770530"/>
                <a:ext cx="6664025" cy="260100"/>
                <a:chOff x="448675" y="1339750"/>
                <a:chExt cx="6664025" cy="260100"/>
              </a:xfrm>
            </p:grpSpPr>
            <p:grpSp>
              <p:nvGrpSpPr>
                <p:cNvPr id="191" name="Google Shape;191;p13"/>
                <p:cNvGrpSpPr/>
                <p:nvPr/>
              </p:nvGrpSpPr>
              <p:grpSpPr>
                <a:xfrm>
                  <a:off x="448675" y="133975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192" name="Google Shape;19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93" name="Google Shape;19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94" name="Google Shape;19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95" name="Google Shape;19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96" name="Google Shape;19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197" name="Google Shape;197;p13"/>
                <p:cNvSpPr txBox="1"/>
                <p:nvPr/>
              </p:nvSpPr>
              <p:spPr>
                <a:xfrm>
                  <a:off x="450000" y="138520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198" name="Google Shape;198;p13"/>
                <p:cNvSpPr txBox="1"/>
                <p:nvPr/>
              </p:nvSpPr>
              <p:spPr>
                <a:xfrm>
                  <a:off x="3473150" y="138520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199" name="Google Shape;199;p13"/>
                <p:cNvSpPr txBox="1"/>
                <p:nvPr/>
              </p:nvSpPr>
              <p:spPr>
                <a:xfrm>
                  <a:off x="5116775" y="138520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200" name="Google Shape;200;p13"/>
              <p:cNvGrpSpPr/>
              <p:nvPr/>
            </p:nvGrpSpPr>
            <p:grpSpPr>
              <a:xfrm>
                <a:off x="448675" y="5056428"/>
                <a:ext cx="6664025" cy="260100"/>
                <a:chOff x="448675" y="1631800"/>
                <a:chExt cx="6664025" cy="260100"/>
              </a:xfrm>
            </p:grpSpPr>
            <p:grpSp>
              <p:nvGrpSpPr>
                <p:cNvPr id="201" name="Google Shape;201;p13"/>
                <p:cNvGrpSpPr/>
                <p:nvPr/>
              </p:nvGrpSpPr>
              <p:grpSpPr>
                <a:xfrm>
                  <a:off x="448675" y="163180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202" name="Google Shape;20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03" name="Google Shape;20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04" name="Google Shape;20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05" name="Google Shape;20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06" name="Google Shape;20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207" name="Google Shape;207;p13"/>
                <p:cNvSpPr txBox="1"/>
                <p:nvPr/>
              </p:nvSpPr>
              <p:spPr>
                <a:xfrm>
                  <a:off x="450000" y="167725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208" name="Google Shape;208;p13"/>
                <p:cNvSpPr txBox="1"/>
                <p:nvPr/>
              </p:nvSpPr>
              <p:spPr>
                <a:xfrm>
                  <a:off x="3473150" y="167725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209" name="Google Shape;209;p13"/>
                <p:cNvSpPr txBox="1"/>
                <p:nvPr/>
              </p:nvSpPr>
              <p:spPr>
                <a:xfrm>
                  <a:off x="5116775" y="167725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210" name="Google Shape;210;p13"/>
              <p:cNvGrpSpPr/>
              <p:nvPr/>
            </p:nvGrpSpPr>
            <p:grpSpPr>
              <a:xfrm>
                <a:off x="448675" y="5342327"/>
                <a:ext cx="6664025" cy="260100"/>
                <a:chOff x="448675" y="1339750"/>
                <a:chExt cx="6664025" cy="260100"/>
              </a:xfrm>
            </p:grpSpPr>
            <p:grpSp>
              <p:nvGrpSpPr>
                <p:cNvPr id="211" name="Google Shape;211;p13"/>
                <p:cNvGrpSpPr/>
                <p:nvPr/>
              </p:nvGrpSpPr>
              <p:grpSpPr>
                <a:xfrm>
                  <a:off x="448675" y="133975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212" name="Google Shape;21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13" name="Google Shape;21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14" name="Google Shape;21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15" name="Google Shape;21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16" name="Google Shape;21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217" name="Google Shape;217;p13"/>
                <p:cNvSpPr txBox="1"/>
                <p:nvPr/>
              </p:nvSpPr>
              <p:spPr>
                <a:xfrm>
                  <a:off x="450000" y="138520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218" name="Google Shape;218;p13"/>
                <p:cNvSpPr txBox="1"/>
                <p:nvPr/>
              </p:nvSpPr>
              <p:spPr>
                <a:xfrm>
                  <a:off x="3473150" y="138520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219" name="Google Shape;219;p13"/>
                <p:cNvSpPr txBox="1"/>
                <p:nvPr/>
              </p:nvSpPr>
              <p:spPr>
                <a:xfrm>
                  <a:off x="5116775" y="138520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220" name="Google Shape;220;p13"/>
              <p:cNvGrpSpPr/>
              <p:nvPr/>
            </p:nvGrpSpPr>
            <p:grpSpPr>
              <a:xfrm>
                <a:off x="448675" y="5628225"/>
                <a:ext cx="6664025" cy="260100"/>
                <a:chOff x="448675" y="1631800"/>
                <a:chExt cx="6664025" cy="260100"/>
              </a:xfrm>
            </p:grpSpPr>
            <p:grpSp>
              <p:nvGrpSpPr>
                <p:cNvPr id="221" name="Google Shape;221;p13"/>
                <p:cNvGrpSpPr/>
                <p:nvPr/>
              </p:nvGrpSpPr>
              <p:grpSpPr>
                <a:xfrm>
                  <a:off x="448675" y="163180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222" name="Google Shape;22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23" name="Google Shape;22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24" name="Google Shape;22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25" name="Google Shape;22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26" name="Google Shape;22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227" name="Google Shape;227;p13"/>
                <p:cNvSpPr txBox="1"/>
                <p:nvPr/>
              </p:nvSpPr>
              <p:spPr>
                <a:xfrm>
                  <a:off x="450000" y="167725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228" name="Google Shape;228;p13"/>
                <p:cNvSpPr txBox="1"/>
                <p:nvPr/>
              </p:nvSpPr>
              <p:spPr>
                <a:xfrm>
                  <a:off x="3473150" y="167725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229" name="Google Shape;229;p13"/>
                <p:cNvSpPr txBox="1"/>
                <p:nvPr/>
              </p:nvSpPr>
              <p:spPr>
                <a:xfrm>
                  <a:off x="5116775" y="167725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230" name="Google Shape;230;p13"/>
              <p:cNvGrpSpPr/>
              <p:nvPr/>
            </p:nvGrpSpPr>
            <p:grpSpPr>
              <a:xfrm>
                <a:off x="448675" y="5914123"/>
                <a:ext cx="6664025" cy="260100"/>
                <a:chOff x="448675" y="1339750"/>
                <a:chExt cx="6664025" cy="260100"/>
              </a:xfrm>
            </p:grpSpPr>
            <p:grpSp>
              <p:nvGrpSpPr>
                <p:cNvPr id="231" name="Google Shape;231;p13"/>
                <p:cNvGrpSpPr/>
                <p:nvPr/>
              </p:nvGrpSpPr>
              <p:grpSpPr>
                <a:xfrm>
                  <a:off x="448675" y="133975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232" name="Google Shape;23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33" name="Google Shape;23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34" name="Google Shape;23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35" name="Google Shape;23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36" name="Google Shape;23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237" name="Google Shape;237;p13"/>
                <p:cNvSpPr txBox="1"/>
                <p:nvPr/>
              </p:nvSpPr>
              <p:spPr>
                <a:xfrm>
                  <a:off x="450000" y="138520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238" name="Google Shape;238;p13"/>
                <p:cNvSpPr txBox="1"/>
                <p:nvPr/>
              </p:nvSpPr>
              <p:spPr>
                <a:xfrm>
                  <a:off x="3473150" y="138520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239" name="Google Shape;239;p13"/>
                <p:cNvSpPr txBox="1"/>
                <p:nvPr/>
              </p:nvSpPr>
              <p:spPr>
                <a:xfrm>
                  <a:off x="5116775" y="138520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240" name="Google Shape;240;p13"/>
              <p:cNvGrpSpPr/>
              <p:nvPr/>
            </p:nvGrpSpPr>
            <p:grpSpPr>
              <a:xfrm>
                <a:off x="448675" y="6200022"/>
                <a:ext cx="6664025" cy="260100"/>
                <a:chOff x="448675" y="1631800"/>
                <a:chExt cx="6664025" cy="260100"/>
              </a:xfrm>
            </p:grpSpPr>
            <p:grpSp>
              <p:nvGrpSpPr>
                <p:cNvPr id="241" name="Google Shape;241;p13"/>
                <p:cNvGrpSpPr/>
                <p:nvPr/>
              </p:nvGrpSpPr>
              <p:grpSpPr>
                <a:xfrm>
                  <a:off x="448675" y="163180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242" name="Google Shape;24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43" name="Google Shape;24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44" name="Google Shape;24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45" name="Google Shape;24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46" name="Google Shape;24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247" name="Google Shape;247;p13"/>
                <p:cNvSpPr txBox="1"/>
                <p:nvPr/>
              </p:nvSpPr>
              <p:spPr>
                <a:xfrm>
                  <a:off x="450000" y="167725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248" name="Google Shape;248;p13"/>
                <p:cNvSpPr txBox="1"/>
                <p:nvPr/>
              </p:nvSpPr>
              <p:spPr>
                <a:xfrm>
                  <a:off x="3473150" y="167725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249" name="Google Shape;249;p13"/>
                <p:cNvSpPr txBox="1"/>
                <p:nvPr/>
              </p:nvSpPr>
              <p:spPr>
                <a:xfrm>
                  <a:off x="5116775" y="167725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250" name="Google Shape;250;p13"/>
              <p:cNvGrpSpPr/>
              <p:nvPr/>
            </p:nvGrpSpPr>
            <p:grpSpPr>
              <a:xfrm>
                <a:off x="448675" y="6485920"/>
                <a:ext cx="6664025" cy="260100"/>
                <a:chOff x="448675" y="1339750"/>
                <a:chExt cx="6664025" cy="260100"/>
              </a:xfrm>
            </p:grpSpPr>
            <p:grpSp>
              <p:nvGrpSpPr>
                <p:cNvPr id="251" name="Google Shape;251;p13"/>
                <p:cNvGrpSpPr/>
                <p:nvPr/>
              </p:nvGrpSpPr>
              <p:grpSpPr>
                <a:xfrm>
                  <a:off x="448675" y="133975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252" name="Google Shape;25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53" name="Google Shape;25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54" name="Google Shape;25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55" name="Google Shape;25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56" name="Google Shape;25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257" name="Google Shape;257;p13"/>
                <p:cNvSpPr txBox="1"/>
                <p:nvPr/>
              </p:nvSpPr>
              <p:spPr>
                <a:xfrm>
                  <a:off x="450000" y="138520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258" name="Google Shape;258;p13"/>
                <p:cNvSpPr txBox="1"/>
                <p:nvPr/>
              </p:nvSpPr>
              <p:spPr>
                <a:xfrm>
                  <a:off x="3473150" y="138520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259" name="Google Shape;259;p13"/>
                <p:cNvSpPr txBox="1"/>
                <p:nvPr/>
              </p:nvSpPr>
              <p:spPr>
                <a:xfrm>
                  <a:off x="5116775" y="138520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260" name="Google Shape;260;p13"/>
              <p:cNvGrpSpPr/>
              <p:nvPr/>
            </p:nvGrpSpPr>
            <p:grpSpPr>
              <a:xfrm>
                <a:off x="448675" y="6771818"/>
                <a:ext cx="6664025" cy="260100"/>
                <a:chOff x="448675" y="1631800"/>
                <a:chExt cx="6664025" cy="260100"/>
              </a:xfrm>
            </p:grpSpPr>
            <p:grpSp>
              <p:nvGrpSpPr>
                <p:cNvPr id="261" name="Google Shape;261;p13"/>
                <p:cNvGrpSpPr/>
                <p:nvPr/>
              </p:nvGrpSpPr>
              <p:grpSpPr>
                <a:xfrm>
                  <a:off x="448675" y="163180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262" name="Google Shape;26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63" name="Google Shape;26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64" name="Google Shape;26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65" name="Google Shape;26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66" name="Google Shape;26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267" name="Google Shape;267;p13"/>
                <p:cNvSpPr txBox="1"/>
                <p:nvPr/>
              </p:nvSpPr>
              <p:spPr>
                <a:xfrm>
                  <a:off x="450000" y="167725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268" name="Google Shape;268;p13"/>
                <p:cNvSpPr txBox="1"/>
                <p:nvPr/>
              </p:nvSpPr>
              <p:spPr>
                <a:xfrm>
                  <a:off x="3473150" y="167725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269" name="Google Shape;269;p13"/>
                <p:cNvSpPr txBox="1"/>
                <p:nvPr/>
              </p:nvSpPr>
              <p:spPr>
                <a:xfrm>
                  <a:off x="5116775" y="167725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270" name="Google Shape;270;p13"/>
              <p:cNvGrpSpPr/>
              <p:nvPr/>
            </p:nvGrpSpPr>
            <p:grpSpPr>
              <a:xfrm>
                <a:off x="448675" y="7057717"/>
                <a:ext cx="6664025" cy="260100"/>
                <a:chOff x="448675" y="1339750"/>
                <a:chExt cx="6664025" cy="260100"/>
              </a:xfrm>
            </p:grpSpPr>
            <p:grpSp>
              <p:nvGrpSpPr>
                <p:cNvPr id="271" name="Google Shape;271;p13"/>
                <p:cNvGrpSpPr/>
                <p:nvPr/>
              </p:nvGrpSpPr>
              <p:grpSpPr>
                <a:xfrm>
                  <a:off x="448675" y="133975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272" name="Google Shape;27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73" name="Google Shape;27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74" name="Google Shape;27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75" name="Google Shape;27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76" name="Google Shape;27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277" name="Google Shape;277;p13"/>
                <p:cNvSpPr txBox="1"/>
                <p:nvPr/>
              </p:nvSpPr>
              <p:spPr>
                <a:xfrm>
                  <a:off x="450000" y="138520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278" name="Google Shape;278;p13"/>
                <p:cNvSpPr txBox="1"/>
                <p:nvPr/>
              </p:nvSpPr>
              <p:spPr>
                <a:xfrm>
                  <a:off x="3473150" y="138520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279" name="Google Shape;279;p13"/>
                <p:cNvSpPr txBox="1"/>
                <p:nvPr/>
              </p:nvSpPr>
              <p:spPr>
                <a:xfrm>
                  <a:off x="5116775" y="138520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280" name="Google Shape;280;p13"/>
              <p:cNvGrpSpPr/>
              <p:nvPr/>
            </p:nvGrpSpPr>
            <p:grpSpPr>
              <a:xfrm>
                <a:off x="448675" y="7343615"/>
                <a:ext cx="6664025" cy="260100"/>
                <a:chOff x="448675" y="1631800"/>
                <a:chExt cx="6664025" cy="260100"/>
              </a:xfrm>
            </p:grpSpPr>
            <p:grpSp>
              <p:nvGrpSpPr>
                <p:cNvPr id="281" name="Google Shape;281;p13"/>
                <p:cNvGrpSpPr/>
                <p:nvPr/>
              </p:nvGrpSpPr>
              <p:grpSpPr>
                <a:xfrm>
                  <a:off x="448675" y="163180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282" name="Google Shape;28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83" name="Google Shape;28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84" name="Google Shape;28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85" name="Google Shape;28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86" name="Google Shape;28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287" name="Google Shape;287;p13"/>
                <p:cNvSpPr txBox="1"/>
                <p:nvPr/>
              </p:nvSpPr>
              <p:spPr>
                <a:xfrm>
                  <a:off x="450000" y="167725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288" name="Google Shape;288;p13"/>
                <p:cNvSpPr txBox="1"/>
                <p:nvPr/>
              </p:nvSpPr>
              <p:spPr>
                <a:xfrm>
                  <a:off x="3473150" y="167725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289" name="Google Shape;289;p13"/>
                <p:cNvSpPr txBox="1"/>
                <p:nvPr/>
              </p:nvSpPr>
              <p:spPr>
                <a:xfrm>
                  <a:off x="5116775" y="167725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290" name="Google Shape;290;p13"/>
              <p:cNvGrpSpPr/>
              <p:nvPr/>
            </p:nvGrpSpPr>
            <p:grpSpPr>
              <a:xfrm>
                <a:off x="448675" y="7629513"/>
                <a:ext cx="6664025" cy="260100"/>
                <a:chOff x="448675" y="1339750"/>
                <a:chExt cx="6664025" cy="260100"/>
              </a:xfrm>
            </p:grpSpPr>
            <p:grpSp>
              <p:nvGrpSpPr>
                <p:cNvPr id="291" name="Google Shape;291;p13"/>
                <p:cNvGrpSpPr/>
                <p:nvPr/>
              </p:nvGrpSpPr>
              <p:grpSpPr>
                <a:xfrm>
                  <a:off x="448675" y="133975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292" name="Google Shape;29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93" name="Google Shape;29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94" name="Google Shape;29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95" name="Google Shape;29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96" name="Google Shape;29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297" name="Google Shape;297;p13"/>
                <p:cNvSpPr txBox="1"/>
                <p:nvPr/>
              </p:nvSpPr>
              <p:spPr>
                <a:xfrm>
                  <a:off x="450000" y="138520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298" name="Google Shape;298;p13"/>
                <p:cNvSpPr txBox="1"/>
                <p:nvPr/>
              </p:nvSpPr>
              <p:spPr>
                <a:xfrm>
                  <a:off x="3473150" y="138520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299" name="Google Shape;299;p13"/>
                <p:cNvSpPr txBox="1"/>
                <p:nvPr/>
              </p:nvSpPr>
              <p:spPr>
                <a:xfrm>
                  <a:off x="5116775" y="138520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300" name="Google Shape;300;p13"/>
              <p:cNvGrpSpPr/>
              <p:nvPr/>
            </p:nvGrpSpPr>
            <p:grpSpPr>
              <a:xfrm>
                <a:off x="448675" y="7915412"/>
                <a:ext cx="6664025" cy="260100"/>
                <a:chOff x="448675" y="1631800"/>
                <a:chExt cx="6664025" cy="260100"/>
              </a:xfrm>
            </p:grpSpPr>
            <p:grpSp>
              <p:nvGrpSpPr>
                <p:cNvPr id="301" name="Google Shape;301;p13"/>
                <p:cNvGrpSpPr/>
                <p:nvPr/>
              </p:nvGrpSpPr>
              <p:grpSpPr>
                <a:xfrm>
                  <a:off x="448675" y="163180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302" name="Google Shape;30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03" name="Google Shape;30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04" name="Google Shape;30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05" name="Google Shape;30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06" name="Google Shape;30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307" name="Google Shape;307;p13"/>
                <p:cNvSpPr txBox="1"/>
                <p:nvPr/>
              </p:nvSpPr>
              <p:spPr>
                <a:xfrm>
                  <a:off x="450000" y="167725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308" name="Google Shape;308;p13"/>
                <p:cNvSpPr txBox="1"/>
                <p:nvPr/>
              </p:nvSpPr>
              <p:spPr>
                <a:xfrm>
                  <a:off x="3473150" y="167725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309" name="Google Shape;309;p13"/>
                <p:cNvSpPr txBox="1"/>
                <p:nvPr/>
              </p:nvSpPr>
              <p:spPr>
                <a:xfrm>
                  <a:off x="5116775" y="167725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310" name="Google Shape;310;p13"/>
              <p:cNvGrpSpPr/>
              <p:nvPr/>
            </p:nvGrpSpPr>
            <p:grpSpPr>
              <a:xfrm>
                <a:off x="448675" y="8201310"/>
                <a:ext cx="6664025" cy="260100"/>
                <a:chOff x="448675" y="1339750"/>
                <a:chExt cx="6664025" cy="260100"/>
              </a:xfrm>
            </p:grpSpPr>
            <p:grpSp>
              <p:nvGrpSpPr>
                <p:cNvPr id="311" name="Google Shape;311;p13"/>
                <p:cNvGrpSpPr/>
                <p:nvPr/>
              </p:nvGrpSpPr>
              <p:grpSpPr>
                <a:xfrm>
                  <a:off x="448675" y="133975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312" name="Google Shape;31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13" name="Google Shape;31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14" name="Google Shape;31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15" name="Google Shape;31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16" name="Google Shape;31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317" name="Google Shape;317;p13"/>
                <p:cNvSpPr txBox="1"/>
                <p:nvPr/>
              </p:nvSpPr>
              <p:spPr>
                <a:xfrm>
                  <a:off x="450000" y="138520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318" name="Google Shape;318;p13"/>
                <p:cNvSpPr txBox="1"/>
                <p:nvPr/>
              </p:nvSpPr>
              <p:spPr>
                <a:xfrm>
                  <a:off x="3473150" y="138520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319" name="Google Shape;319;p13"/>
                <p:cNvSpPr txBox="1"/>
                <p:nvPr/>
              </p:nvSpPr>
              <p:spPr>
                <a:xfrm>
                  <a:off x="5116775" y="138520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320" name="Google Shape;320;p13"/>
              <p:cNvGrpSpPr/>
              <p:nvPr/>
            </p:nvGrpSpPr>
            <p:grpSpPr>
              <a:xfrm>
                <a:off x="448675" y="8487208"/>
                <a:ext cx="6664025" cy="260100"/>
                <a:chOff x="448675" y="1631800"/>
                <a:chExt cx="6664025" cy="260100"/>
              </a:xfrm>
            </p:grpSpPr>
            <p:grpSp>
              <p:nvGrpSpPr>
                <p:cNvPr id="321" name="Google Shape;321;p13"/>
                <p:cNvGrpSpPr/>
                <p:nvPr/>
              </p:nvGrpSpPr>
              <p:grpSpPr>
                <a:xfrm>
                  <a:off x="448675" y="163180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322" name="Google Shape;32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23" name="Google Shape;32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24" name="Google Shape;32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25" name="Google Shape;32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26" name="Google Shape;32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327" name="Google Shape;327;p13"/>
                <p:cNvSpPr txBox="1"/>
                <p:nvPr/>
              </p:nvSpPr>
              <p:spPr>
                <a:xfrm>
                  <a:off x="450000" y="167725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328" name="Google Shape;328;p13"/>
                <p:cNvSpPr txBox="1"/>
                <p:nvPr/>
              </p:nvSpPr>
              <p:spPr>
                <a:xfrm>
                  <a:off x="3473150" y="167725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329" name="Google Shape;329;p13"/>
                <p:cNvSpPr txBox="1"/>
                <p:nvPr/>
              </p:nvSpPr>
              <p:spPr>
                <a:xfrm>
                  <a:off x="5116775" y="167725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330" name="Google Shape;330;p13"/>
              <p:cNvGrpSpPr/>
              <p:nvPr/>
            </p:nvGrpSpPr>
            <p:grpSpPr>
              <a:xfrm>
                <a:off x="448675" y="8773107"/>
                <a:ext cx="6664025" cy="260100"/>
                <a:chOff x="448675" y="1339750"/>
                <a:chExt cx="6664025" cy="260100"/>
              </a:xfrm>
            </p:grpSpPr>
            <p:grpSp>
              <p:nvGrpSpPr>
                <p:cNvPr id="331" name="Google Shape;331;p13"/>
                <p:cNvGrpSpPr/>
                <p:nvPr/>
              </p:nvGrpSpPr>
              <p:grpSpPr>
                <a:xfrm>
                  <a:off x="448675" y="133975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332" name="Google Shape;33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33" name="Google Shape;33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34" name="Google Shape;33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35" name="Google Shape;33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36" name="Google Shape;33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337" name="Google Shape;337;p13"/>
                <p:cNvSpPr txBox="1"/>
                <p:nvPr/>
              </p:nvSpPr>
              <p:spPr>
                <a:xfrm>
                  <a:off x="450000" y="138520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338" name="Google Shape;338;p13"/>
                <p:cNvSpPr txBox="1"/>
                <p:nvPr/>
              </p:nvSpPr>
              <p:spPr>
                <a:xfrm>
                  <a:off x="3473150" y="138520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339" name="Google Shape;339;p13"/>
                <p:cNvSpPr txBox="1"/>
                <p:nvPr/>
              </p:nvSpPr>
              <p:spPr>
                <a:xfrm>
                  <a:off x="5116775" y="138520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340" name="Google Shape;340;p13"/>
              <p:cNvGrpSpPr/>
              <p:nvPr/>
            </p:nvGrpSpPr>
            <p:grpSpPr>
              <a:xfrm>
                <a:off x="448675" y="9059005"/>
                <a:ext cx="6664025" cy="260100"/>
                <a:chOff x="448675" y="1631800"/>
                <a:chExt cx="6664025" cy="260100"/>
              </a:xfrm>
            </p:grpSpPr>
            <p:grpSp>
              <p:nvGrpSpPr>
                <p:cNvPr id="341" name="Google Shape;341;p13"/>
                <p:cNvGrpSpPr/>
                <p:nvPr/>
              </p:nvGrpSpPr>
              <p:grpSpPr>
                <a:xfrm>
                  <a:off x="448675" y="163180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342" name="Google Shape;34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43" name="Google Shape;34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44" name="Google Shape;34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45" name="Google Shape;34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46" name="Google Shape;34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347" name="Google Shape;347;p13"/>
                <p:cNvSpPr txBox="1"/>
                <p:nvPr/>
              </p:nvSpPr>
              <p:spPr>
                <a:xfrm>
                  <a:off x="450000" y="167725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348" name="Google Shape;348;p13"/>
                <p:cNvSpPr txBox="1"/>
                <p:nvPr/>
              </p:nvSpPr>
              <p:spPr>
                <a:xfrm>
                  <a:off x="3473150" y="167725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349" name="Google Shape;349;p13"/>
                <p:cNvSpPr txBox="1"/>
                <p:nvPr/>
              </p:nvSpPr>
              <p:spPr>
                <a:xfrm>
                  <a:off x="5116775" y="167725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350" name="Google Shape;350;p13"/>
              <p:cNvGrpSpPr/>
              <p:nvPr/>
            </p:nvGrpSpPr>
            <p:grpSpPr>
              <a:xfrm>
                <a:off x="448675" y="9344903"/>
                <a:ext cx="6664025" cy="260100"/>
                <a:chOff x="448675" y="1339750"/>
                <a:chExt cx="6664025" cy="260100"/>
              </a:xfrm>
            </p:grpSpPr>
            <p:grpSp>
              <p:nvGrpSpPr>
                <p:cNvPr id="351" name="Google Shape;351;p13"/>
                <p:cNvGrpSpPr/>
                <p:nvPr/>
              </p:nvGrpSpPr>
              <p:grpSpPr>
                <a:xfrm>
                  <a:off x="448675" y="133975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352" name="Google Shape;35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53" name="Google Shape;35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54" name="Google Shape;35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55" name="Google Shape;35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56" name="Google Shape;35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357" name="Google Shape;357;p13"/>
                <p:cNvSpPr txBox="1"/>
                <p:nvPr/>
              </p:nvSpPr>
              <p:spPr>
                <a:xfrm>
                  <a:off x="450000" y="138520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358" name="Google Shape;358;p13"/>
                <p:cNvSpPr txBox="1"/>
                <p:nvPr/>
              </p:nvSpPr>
              <p:spPr>
                <a:xfrm>
                  <a:off x="3473150" y="138520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359" name="Google Shape;359;p13"/>
                <p:cNvSpPr txBox="1"/>
                <p:nvPr/>
              </p:nvSpPr>
              <p:spPr>
                <a:xfrm>
                  <a:off x="5116775" y="138520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360" name="Google Shape;360;p13"/>
              <p:cNvGrpSpPr/>
              <p:nvPr/>
            </p:nvGrpSpPr>
            <p:grpSpPr>
              <a:xfrm>
                <a:off x="448675" y="9630802"/>
                <a:ext cx="6664025" cy="260100"/>
                <a:chOff x="448675" y="1631800"/>
                <a:chExt cx="6664025" cy="260100"/>
              </a:xfrm>
            </p:grpSpPr>
            <p:grpSp>
              <p:nvGrpSpPr>
                <p:cNvPr id="361" name="Google Shape;361;p13"/>
                <p:cNvGrpSpPr/>
                <p:nvPr/>
              </p:nvGrpSpPr>
              <p:grpSpPr>
                <a:xfrm>
                  <a:off x="448675" y="163180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362" name="Google Shape;36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63" name="Google Shape;36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64" name="Google Shape;36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65" name="Google Shape;36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2E4F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66" name="Google Shape;36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367" name="Google Shape;367;p13"/>
                <p:cNvSpPr txBox="1"/>
                <p:nvPr/>
              </p:nvSpPr>
              <p:spPr>
                <a:xfrm>
                  <a:off x="450000" y="167725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368" name="Google Shape;368;p13"/>
                <p:cNvSpPr txBox="1"/>
                <p:nvPr/>
              </p:nvSpPr>
              <p:spPr>
                <a:xfrm>
                  <a:off x="3473150" y="167725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369" name="Google Shape;369;p13"/>
                <p:cNvSpPr txBox="1"/>
                <p:nvPr/>
              </p:nvSpPr>
              <p:spPr>
                <a:xfrm>
                  <a:off x="5116775" y="167725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  <p:grpSp>
            <p:nvGrpSpPr>
              <p:cNvPr id="370" name="Google Shape;370;p13"/>
              <p:cNvGrpSpPr/>
              <p:nvPr/>
            </p:nvGrpSpPr>
            <p:grpSpPr>
              <a:xfrm>
                <a:off x="448675" y="9916700"/>
                <a:ext cx="6664025" cy="260100"/>
                <a:chOff x="448675" y="1339750"/>
                <a:chExt cx="6664025" cy="260100"/>
              </a:xfrm>
            </p:grpSpPr>
            <p:grpSp>
              <p:nvGrpSpPr>
                <p:cNvPr id="371" name="Google Shape;371;p13"/>
                <p:cNvGrpSpPr/>
                <p:nvPr/>
              </p:nvGrpSpPr>
              <p:grpSpPr>
                <a:xfrm>
                  <a:off x="448675" y="1339750"/>
                  <a:ext cx="6664025" cy="260100"/>
                  <a:chOff x="448675" y="1339750"/>
                  <a:chExt cx="6664025" cy="260100"/>
                </a:xfrm>
              </p:grpSpPr>
              <p:sp>
                <p:nvSpPr>
                  <p:cNvPr id="372" name="Google Shape;372;p13"/>
                  <p:cNvSpPr/>
                  <p:nvPr/>
                </p:nvSpPr>
                <p:spPr>
                  <a:xfrm>
                    <a:off x="6606600" y="1339750"/>
                    <a:ext cx="5061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73" name="Google Shape;373;p13"/>
                  <p:cNvSpPr/>
                  <p:nvPr/>
                </p:nvSpPr>
                <p:spPr>
                  <a:xfrm>
                    <a:off x="448675" y="1339750"/>
                    <a:ext cx="29823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74" name="Google Shape;374;p13"/>
                  <p:cNvSpPr/>
                  <p:nvPr/>
                </p:nvSpPr>
                <p:spPr>
                  <a:xfrm>
                    <a:off x="3458117" y="1339750"/>
                    <a:ext cx="16290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75" name="Google Shape;375;p13"/>
                  <p:cNvSpPr/>
                  <p:nvPr/>
                </p:nvSpPr>
                <p:spPr>
                  <a:xfrm>
                    <a:off x="5114258" y="1339750"/>
                    <a:ext cx="1465200" cy="260100"/>
                  </a:xfrm>
                  <a:prstGeom prst="rect">
                    <a:avLst/>
                  </a:prstGeom>
                  <a:solidFill>
                    <a:srgbClr val="EFF0FE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76" name="Google Shape;376;p13"/>
                  <p:cNvSpPr/>
                  <p:nvPr/>
                </p:nvSpPr>
                <p:spPr>
                  <a:xfrm>
                    <a:off x="6781200" y="1391350"/>
                    <a:ext cx="156900" cy="156900"/>
                  </a:xfrm>
                  <a:prstGeom prst="roundRect">
                    <a:avLst>
                      <a:gd fmla="val 16667" name="adj"/>
                    </a:avLst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377" name="Google Shape;377;p13"/>
                <p:cNvSpPr txBox="1"/>
                <p:nvPr/>
              </p:nvSpPr>
              <p:spPr>
                <a:xfrm>
                  <a:off x="450000" y="1385200"/>
                  <a:ext cx="29706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378" name="Google Shape;378;p13"/>
                <p:cNvSpPr txBox="1"/>
                <p:nvPr/>
              </p:nvSpPr>
              <p:spPr>
                <a:xfrm>
                  <a:off x="3473150" y="1385200"/>
                  <a:ext cx="1615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  <p:sp>
              <p:nvSpPr>
                <p:cNvPr id="379" name="Google Shape;379;p13"/>
                <p:cNvSpPr txBox="1"/>
                <p:nvPr/>
              </p:nvSpPr>
              <p:spPr>
                <a:xfrm>
                  <a:off x="5116775" y="1385200"/>
                  <a:ext cx="14577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endParaRPr>
                </a:p>
              </p:txBody>
            </p:sp>
          </p:grpSp>
        </p:grpSp>
        <p:cxnSp>
          <p:nvCxnSpPr>
            <p:cNvPr id="380" name="Google Shape;380;p13"/>
            <p:cNvCxnSpPr/>
            <p:nvPr/>
          </p:nvCxnSpPr>
          <p:spPr>
            <a:xfrm>
              <a:off x="453300" y="10290125"/>
              <a:ext cx="66606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