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ancing Script"/>
      <p:regular r:id="rId7"/>
      <p:bold r:id="rId8"/>
    </p:embeddedFont>
    <p:embeddedFont>
      <p:font typeface="Caveat Brush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aveatBrush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ancingScript-regular.fntdata"/><Relationship Id="rId8" Type="http://schemas.openxmlformats.org/officeDocument/2006/relationships/font" Target="fonts/DancingScrip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495300" y="1543050"/>
            <a:ext cx="6572400" cy="695400"/>
          </a:xfrm>
          <a:prstGeom prst="rect">
            <a:avLst/>
          </a:prstGeom>
          <a:solidFill>
            <a:srgbClr val="7B6F6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84300" y="19050"/>
            <a:ext cx="6191400" cy="21243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666666">
                <a:alpha val="77000"/>
              </a:srgbClr>
            </a:outerShdw>
          </a:effectLst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3800">
                <a:solidFill>
                  <a:schemeClr val="lt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Montana</a:t>
            </a:r>
            <a:endParaRPr sz="13800">
              <a:solidFill>
                <a:schemeClr val="lt1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226000" y="1790700"/>
            <a:ext cx="3108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FFDE9E"/>
                </a:solidFill>
                <a:latin typeface="Spartan"/>
                <a:ea typeface="Spartan"/>
                <a:cs typeface="Spartan"/>
                <a:sym typeface="Spartan"/>
              </a:rPr>
              <a:t>Travel bucket list</a:t>
            </a:r>
            <a:endParaRPr sz="2100">
              <a:solidFill>
                <a:srgbClr val="FFDE9E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85775" y="2476500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Glacier National Park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85775" y="3048606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Explore a National Forest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85775" y="3620712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Big Sky Resort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85775" y="4192817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Moss Mansion in Billings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85775" y="4764923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Wolf Discovery Center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85775" y="5337029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Museum of the Rockies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5775" y="5909135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Yellowstone National Park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85775" y="6481240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World Museum of Mining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85775" y="7053346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State Capitol in Helena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85775" y="7625452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Flathead Lake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85775" y="8197558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Lewis &amp; Clark Trail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85775" y="8769663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Montana's Hot Springs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85775" y="9341769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Russell Museum Complex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85775" y="9913875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Smelter Stack in Anaconda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029075" y="2476500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Sweet Palace in Philipsburg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029075" y="3048606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Little Bighorn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4029075" y="3620712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Museum of the Rockies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029075" y="4192817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Lake McDonald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4029075" y="4764923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Historical Society Museum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029075" y="5337029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Montana State Capitol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029075" y="5909135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Big Sky Resort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4029075" y="6481240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Zoo Montana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029075" y="7053346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Conrad Mansion Museum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029075" y="7625452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Tizer Botanic Gardens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029075" y="8197558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Ringing Rocks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029075" y="8769663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American Computer Museum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4029075" y="9341769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Whitefish Mountain Resort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029075" y="9913875"/>
            <a:ext cx="3294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Western Heritage Centre</a:t>
            </a:r>
            <a:endParaRPr sz="24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