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6400800" cx="4572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Spectral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16">
          <p15:clr>
            <a:srgbClr val="747775"/>
          </p15:clr>
        </p15:guide>
        <p15:guide id="2" pos="14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16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pectral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Spectral-italic.fntdata"/><Relationship Id="rId12" Type="http://schemas.openxmlformats.org/officeDocument/2006/relationships/font" Target="fonts/Spectral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4" Type="http://schemas.openxmlformats.org/officeDocument/2006/relationships/font" Target="fonts/Spectral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1"/>
            <a:ext cx="4592401" cy="6412374"/>
            <a:chOff x="0" y="1"/>
            <a:chExt cx="4592401" cy="6412374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-29191" l="-7660" r="30440" t="45976"/>
            <a:stretch/>
          </p:blipFill>
          <p:spPr>
            <a:xfrm flipH="1" rot="10800000">
              <a:off x="586800" y="4031126"/>
              <a:ext cx="4005601" cy="2381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/>
            </a:blip>
            <a:srcRect b="-25012" l="-7122" r="31025" t="43004"/>
            <a:stretch/>
          </p:blipFill>
          <p:spPr>
            <a:xfrm flipH="1">
              <a:off x="0" y="1"/>
              <a:ext cx="4005601" cy="23812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13"/>
          <p:cNvSpPr txBox="1"/>
          <p:nvPr/>
        </p:nvSpPr>
        <p:spPr>
          <a:xfrm>
            <a:off x="1531800" y="1395368"/>
            <a:ext cx="1407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rPr>
              <a:t>K i n d l y  j o i n  u s </a:t>
            </a:r>
            <a:endParaRPr i="1" sz="1000">
              <a:solidFill>
                <a:srgbClr val="363244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000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rPr>
              <a:t>f o r  t h e  w e d d i n g  o f</a:t>
            </a:r>
            <a:endParaRPr i="1" sz="1000">
              <a:solidFill>
                <a:srgbClr val="363244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631082" y="1860154"/>
            <a:ext cx="3309835" cy="461700"/>
            <a:chOff x="631082" y="1860154"/>
            <a:chExt cx="3309835" cy="461700"/>
          </a:xfrm>
        </p:grpSpPr>
        <p:sp>
          <p:nvSpPr>
            <p:cNvPr id="59" name="Google Shape;59;p13"/>
            <p:cNvSpPr txBox="1"/>
            <p:nvPr/>
          </p:nvSpPr>
          <p:spPr>
            <a:xfrm>
              <a:off x="631082" y="1860154"/>
              <a:ext cx="1407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0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</a:t>
              </a:r>
              <a:r>
                <a:rPr lang="ru" sz="30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 v e</a:t>
              </a:r>
              <a:endParaRPr sz="30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1960950" y="1996234"/>
              <a:ext cx="6501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rPr>
                <a:t>T h e</a:t>
              </a:r>
              <a:endParaRPr i="1">
                <a:solidFill>
                  <a:srgbClr val="363244"/>
                </a:solidFill>
                <a:latin typeface="Spectral"/>
                <a:ea typeface="Spectral"/>
                <a:cs typeface="Spectral"/>
                <a:sym typeface="Spectral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2533318" y="1860154"/>
              <a:ext cx="1407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0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 a t e</a:t>
              </a:r>
              <a:endParaRPr sz="30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2" name="Google Shape;62;p13"/>
          <p:cNvGrpSpPr/>
          <p:nvPr/>
        </p:nvGrpSpPr>
        <p:grpSpPr>
          <a:xfrm>
            <a:off x="1030090" y="2456308"/>
            <a:ext cx="2456806" cy="573225"/>
            <a:chOff x="1055950" y="2469600"/>
            <a:chExt cx="2456806" cy="573225"/>
          </a:xfrm>
        </p:grpSpPr>
        <p:grpSp>
          <p:nvGrpSpPr>
            <p:cNvPr id="63" name="Google Shape;63;p13"/>
            <p:cNvGrpSpPr/>
            <p:nvPr/>
          </p:nvGrpSpPr>
          <p:grpSpPr>
            <a:xfrm>
              <a:off x="1059406" y="2469600"/>
              <a:ext cx="2453350" cy="456900"/>
              <a:chOff x="1059406" y="2469600"/>
              <a:chExt cx="2453350" cy="456900"/>
            </a:xfrm>
          </p:grpSpPr>
          <p:cxnSp>
            <p:nvCxnSpPr>
              <p:cNvPr id="64" name="Google Shape;64;p13"/>
              <p:cNvCxnSpPr/>
              <p:nvPr/>
            </p:nvCxnSpPr>
            <p:spPr>
              <a:xfrm>
                <a:off x="1861900" y="2469600"/>
                <a:ext cx="0" cy="456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DE2D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5" name="Google Shape;65;p13"/>
              <p:cNvCxnSpPr/>
              <p:nvPr/>
            </p:nvCxnSpPr>
            <p:spPr>
              <a:xfrm>
                <a:off x="2723900" y="2469600"/>
                <a:ext cx="0" cy="456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DE2D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6" name="Google Shape;66;p13"/>
              <p:cNvSpPr txBox="1"/>
              <p:nvPr/>
            </p:nvSpPr>
            <p:spPr>
              <a:xfrm>
                <a:off x="1981731" y="2559450"/>
                <a:ext cx="6087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1 6</a:t>
                </a:r>
                <a:endParaRPr sz="18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sp>
            <p:nvSpPr>
              <p:cNvPr id="67" name="Google Shape;67;p13"/>
              <p:cNvSpPr txBox="1"/>
              <p:nvPr/>
            </p:nvSpPr>
            <p:spPr>
              <a:xfrm>
                <a:off x="1059406" y="2613450"/>
                <a:ext cx="608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J U L Y</a:t>
                </a:r>
                <a:endParaRPr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  <p:sp>
            <p:nvSpPr>
              <p:cNvPr id="68" name="Google Shape;68;p13"/>
              <p:cNvSpPr txBox="1"/>
              <p:nvPr/>
            </p:nvSpPr>
            <p:spPr>
              <a:xfrm>
                <a:off x="2904056" y="2613450"/>
                <a:ext cx="608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363244"/>
                    </a:solidFill>
                    <a:latin typeface="Spectral"/>
                    <a:ea typeface="Spectral"/>
                    <a:cs typeface="Spectral"/>
                    <a:sym typeface="Spectral"/>
                  </a:rPr>
                  <a:t>2 0 2 5</a:t>
                </a:r>
                <a:endParaRPr sz="1100">
                  <a:solidFill>
                    <a:srgbClr val="363244"/>
                  </a:solidFill>
                  <a:latin typeface="Spectral"/>
                  <a:ea typeface="Spectral"/>
                  <a:cs typeface="Spectral"/>
                  <a:sym typeface="Spectral"/>
                </a:endParaRPr>
              </a:p>
            </p:txBody>
          </p:sp>
        </p:grpSp>
        <p:cxnSp>
          <p:nvCxnSpPr>
            <p:cNvPr id="69" name="Google Shape;69;p13"/>
            <p:cNvCxnSpPr/>
            <p:nvPr/>
          </p:nvCxnSpPr>
          <p:spPr>
            <a:xfrm>
              <a:off x="1055950" y="3042825"/>
              <a:ext cx="2435100" cy="0"/>
            </a:xfrm>
            <a:prstGeom prst="straightConnector1">
              <a:avLst/>
            </a:prstGeom>
            <a:noFill/>
            <a:ln cap="flat" cmpd="sng" w="19050">
              <a:solidFill>
                <a:srgbClr val="FDE2DC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0" name="Google Shape;70;p13"/>
          <p:cNvSpPr txBox="1"/>
          <p:nvPr/>
        </p:nvSpPr>
        <p:spPr>
          <a:xfrm>
            <a:off x="871140" y="3306044"/>
            <a:ext cx="2778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rPr>
              <a:t>a t  3  o ’ c l o c k  i n  t h e  a f t e r n o o n</a:t>
            </a:r>
            <a:endParaRPr sz="900">
              <a:solidFill>
                <a:srgbClr val="3632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1" name="Google Shape;71;p13"/>
          <p:cNvGrpSpPr/>
          <p:nvPr/>
        </p:nvGrpSpPr>
        <p:grpSpPr>
          <a:xfrm>
            <a:off x="783482" y="3676026"/>
            <a:ext cx="3112777" cy="764037"/>
            <a:chOff x="809342" y="3689318"/>
            <a:chExt cx="3112777" cy="764037"/>
          </a:xfrm>
        </p:grpSpPr>
        <p:pic>
          <p:nvPicPr>
            <p:cNvPr id="72" name="Google Shape;72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33595" y="3689318"/>
              <a:ext cx="435250" cy="63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13"/>
            <p:cNvSpPr txBox="1"/>
            <p:nvPr/>
          </p:nvSpPr>
          <p:spPr>
            <a:xfrm>
              <a:off x="809342" y="3753965"/>
              <a:ext cx="1407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3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 o p h i a</a:t>
              </a:r>
              <a:endParaRPr sz="23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2279019" y="4099355"/>
              <a:ext cx="1643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3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 e r e m y</a:t>
              </a:r>
              <a:endParaRPr sz="23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871140" y="4698169"/>
            <a:ext cx="2778000" cy="358290"/>
            <a:chOff x="871140" y="4698169"/>
            <a:chExt cx="2778000" cy="358290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871140" y="4698169"/>
              <a:ext cx="27780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 I L L A  L A  F L E U R</a:t>
              </a:r>
              <a:endParaRPr sz="11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871140" y="4948759"/>
              <a:ext cx="2778000" cy="10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00">
                  <a:solidFill>
                    <a:srgbClr val="36324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 5  R i v o l i  S t r e e t ,  P a r i s ,  F R ,  3 3 7 6 5 </a:t>
              </a:r>
              <a:endParaRPr sz="700">
                <a:solidFill>
                  <a:srgbClr val="3632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