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64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64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7325" y="-7323"/>
            <a:ext cx="4579325" cy="2754924"/>
            <a:chOff x="-7325" y="-7323"/>
            <a:chExt cx="4579325" cy="2754924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-23653" l="26532" r="-3931" t="55370"/>
            <a:stretch/>
          </p:blipFill>
          <p:spPr>
            <a:xfrm rot="-5400000">
              <a:off x="-714375" y="699726"/>
              <a:ext cx="2754924" cy="1340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-24807" l="20470" r="14191" t="64638"/>
            <a:stretch/>
          </p:blipFill>
          <p:spPr>
            <a:xfrm rot="5400000">
              <a:off x="2505799" y="674075"/>
              <a:ext cx="2740275" cy="13921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984475" y="217550"/>
            <a:ext cx="2603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R S V P</a:t>
            </a:r>
            <a:endParaRPr sz="45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48925" y="1020075"/>
            <a:ext cx="327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P l e a s e  </a:t>
            </a: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r e s p o n d </a:t>
            </a: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 w i t h  y o u r  a b i l i t y  t o  </a:t>
            </a: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 t t e n d</a:t>
            </a:r>
            <a:endParaRPr sz="7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b e f o r e  t h e  1 s t  o f  J u l y  b y  r e t u r n  m a i l  o r  v i a  o u r </a:t>
            </a:r>
            <a:endParaRPr sz="7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w e b s i t e :  w e d d i n g s o p h i a j e r e m y . c o m</a:t>
            </a:r>
            <a:endParaRPr sz="7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329986" y="1730628"/>
            <a:ext cx="1912079" cy="153900"/>
            <a:chOff x="1377127" y="1730628"/>
            <a:chExt cx="1912079" cy="153900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1377127" y="1730628"/>
              <a:ext cx="880355" cy="153900"/>
              <a:chOff x="1377127" y="1730628"/>
              <a:chExt cx="880355" cy="153900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1377127" y="1748178"/>
                <a:ext cx="118800" cy="118800"/>
              </a:xfrm>
              <a:prstGeom prst="ellipse">
                <a:avLst/>
              </a:prstGeom>
              <a:noFill/>
              <a:ln cap="flat" cmpd="sng" w="9525">
                <a:solidFill>
                  <a:srgbClr val="FBD0C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1575882" y="1730628"/>
                <a:ext cx="68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Accept</a:t>
                </a:r>
                <a:endParaRPr sz="10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2408851" y="1730628"/>
              <a:ext cx="880355" cy="153900"/>
              <a:chOff x="1377127" y="1730628"/>
              <a:chExt cx="880355" cy="1539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1377127" y="1748178"/>
                <a:ext cx="118800" cy="118800"/>
              </a:xfrm>
              <a:prstGeom prst="ellipse">
                <a:avLst/>
              </a:prstGeom>
              <a:noFill/>
              <a:ln cap="flat" cmpd="sng" w="9525">
                <a:solidFill>
                  <a:srgbClr val="FBD0C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575882" y="1730628"/>
                <a:ext cx="68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Decline</a:t>
                </a:r>
                <a:endParaRPr sz="10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6" name="Google Shape;66;p13"/>
          <p:cNvGrpSpPr/>
          <p:nvPr/>
        </p:nvGrpSpPr>
        <p:grpSpPr>
          <a:xfrm>
            <a:off x="1063577" y="2080275"/>
            <a:ext cx="2444895" cy="346075"/>
            <a:chOff x="1085655" y="2080275"/>
            <a:chExt cx="2444895" cy="346075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1475500" y="2080275"/>
              <a:ext cx="1621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Jordan Farmer</a:t>
              </a:r>
              <a:endParaRPr i="1" sz="17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085655" y="2241550"/>
              <a:ext cx="186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N:</a:t>
              </a:r>
              <a:endParaRPr i="1" sz="10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cxnSp>
          <p:nvCxnSpPr>
            <p:cNvPr id="69" name="Google Shape;69;p13"/>
            <p:cNvCxnSpPr/>
            <p:nvPr/>
          </p:nvCxnSpPr>
          <p:spPr>
            <a:xfrm>
              <a:off x="1287150" y="2390450"/>
              <a:ext cx="2243400" cy="0"/>
            </a:xfrm>
            <a:prstGeom prst="straightConnector1">
              <a:avLst/>
            </a:prstGeom>
            <a:noFill/>
            <a:ln cap="flat" cmpd="sng" w="9525">
              <a:solidFill>
                <a:srgbClr val="FBD0C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