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6400800" cx="4572000"/>
  <p:notesSz cx="6858000" cy="9144000"/>
  <p:embeddedFontLst>
    <p:embeddedFont>
      <p:font typeface="Montserrat"/>
      <p:regular r:id="rId7"/>
      <p:bold r:id="rId8"/>
      <p:italic r:id="rId9"/>
      <p:boldItalic r:id="rId10"/>
    </p:embeddedFont>
    <p:embeddedFont>
      <p:font typeface="Spectral"/>
      <p:regular r:id="rId11"/>
      <p:bold r:id="rId12"/>
      <p:italic r:id="rId13"/>
      <p:boldItalic r:id="rId14"/>
    </p:embeddedFont>
    <p:embeddedFont>
      <p:font typeface="Merriweather"/>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016">
          <p15:clr>
            <a:srgbClr val="747775"/>
          </p15:clr>
        </p15:guide>
        <p15:guide id="2" pos="144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016" orient="horz"/>
        <p:guide pos="14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Spectral-regular.fntdata"/><Relationship Id="rId10" Type="http://schemas.openxmlformats.org/officeDocument/2006/relationships/font" Target="fonts/Montserrat-boldItalic.fntdata"/><Relationship Id="rId13" Type="http://schemas.openxmlformats.org/officeDocument/2006/relationships/font" Target="fonts/Spectral-italic.fntdata"/><Relationship Id="rId12" Type="http://schemas.openxmlformats.org/officeDocument/2006/relationships/font" Target="fonts/Spectral-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Montserrat-italic.fntdata"/><Relationship Id="rId15" Type="http://schemas.openxmlformats.org/officeDocument/2006/relationships/font" Target="fonts/Merriweather-regular.fntdata"/><Relationship Id="rId14" Type="http://schemas.openxmlformats.org/officeDocument/2006/relationships/font" Target="fonts/Spectral-boldItalic.fntdata"/><Relationship Id="rId17" Type="http://schemas.openxmlformats.org/officeDocument/2006/relationships/font" Target="fonts/Merriweather-italic.fntdata"/><Relationship Id="rId16" Type="http://schemas.openxmlformats.org/officeDocument/2006/relationships/font" Target="fonts/Merriweather-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Merriweather-boldItalic.fntdata"/><Relationship Id="rId7" Type="http://schemas.openxmlformats.org/officeDocument/2006/relationships/font" Target="fonts/Montserrat-regular.fntdata"/><Relationship Id="rId8" Type="http://schemas.openxmlformats.org/officeDocument/2006/relationships/font" Target="fonts/Montserra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04680" y="685800"/>
            <a:ext cx="2449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04680" y="685800"/>
            <a:ext cx="24492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55854" y="926582"/>
            <a:ext cx="4260300" cy="25542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155850" y="3526911"/>
            <a:ext cx="4260300" cy="986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155850" y="1376511"/>
            <a:ext cx="4260300" cy="244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155850" y="3922769"/>
            <a:ext cx="4260300" cy="1618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155850" y="2676613"/>
            <a:ext cx="4260300" cy="10476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55850" y="553809"/>
            <a:ext cx="4260300" cy="7128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155850" y="1434191"/>
            <a:ext cx="4260300" cy="42516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55850" y="553809"/>
            <a:ext cx="4260300" cy="7128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155850" y="1434191"/>
            <a:ext cx="1999800" cy="42516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2416200" y="1434191"/>
            <a:ext cx="1999800" cy="42516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55850" y="553809"/>
            <a:ext cx="4260300" cy="7128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155850" y="691413"/>
            <a:ext cx="1404000" cy="9405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155850" y="1729280"/>
            <a:ext cx="1404000" cy="39567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245125" y="560187"/>
            <a:ext cx="3183900" cy="50907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2286000" y="-156"/>
            <a:ext cx="2286000" cy="6400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32750" y="1534618"/>
            <a:ext cx="2022600" cy="18447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132750" y="3488271"/>
            <a:ext cx="2022600" cy="15369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2469750" y="901071"/>
            <a:ext cx="1918500" cy="45984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155850" y="5264716"/>
            <a:ext cx="2999400" cy="7530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55850" y="553809"/>
            <a:ext cx="4260300" cy="7128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155850" y="1434191"/>
            <a:ext cx="4260300" cy="42516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4236229" y="5803114"/>
            <a:ext cx="274200" cy="4899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grpSp>
        <p:nvGrpSpPr>
          <p:cNvPr id="54" name="Google Shape;54;p13"/>
          <p:cNvGrpSpPr/>
          <p:nvPr/>
        </p:nvGrpSpPr>
        <p:grpSpPr>
          <a:xfrm>
            <a:off x="0" y="0"/>
            <a:ext cx="4572002" cy="6400800"/>
            <a:chOff x="0" y="0"/>
            <a:chExt cx="4572002" cy="6400800"/>
          </a:xfrm>
        </p:grpSpPr>
        <p:pic>
          <p:nvPicPr>
            <p:cNvPr id="55" name="Google Shape;55;p13"/>
            <p:cNvPicPr preferRelativeResize="0"/>
            <p:nvPr/>
          </p:nvPicPr>
          <p:blipFill rotWithShape="1">
            <a:blip r:embed="rId3">
              <a:alphaModFix amt="10000"/>
            </a:blip>
            <a:srcRect b="26405" l="0" r="30939" t="0"/>
            <a:stretch/>
          </p:blipFill>
          <p:spPr>
            <a:xfrm>
              <a:off x="2130500" y="3457150"/>
              <a:ext cx="2441502" cy="2943650"/>
            </a:xfrm>
            <a:prstGeom prst="rect">
              <a:avLst/>
            </a:prstGeom>
            <a:noFill/>
            <a:ln>
              <a:noFill/>
            </a:ln>
          </p:spPr>
        </p:pic>
        <p:pic>
          <p:nvPicPr>
            <p:cNvPr id="56" name="Google Shape;56;p13"/>
            <p:cNvPicPr preferRelativeResize="0"/>
            <p:nvPr/>
          </p:nvPicPr>
          <p:blipFill rotWithShape="1">
            <a:blip r:embed="rId4">
              <a:alphaModFix amt="10000"/>
            </a:blip>
            <a:srcRect b="0" l="16359" r="0" t="2496"/>
            <a:stretch/>
          </p:blipFill>
          <p:spPr>
            <a:xfrm>
              <a:off x="0" y="0"/>
              <a:ext cx="2227850" cy="2870375"/>
            </a:xfrm>
            <a:prstGeom prst="rect">
              <a:avLst/>
            </a:prstGeom>
            <a:noFill/>
            <a:ln>
              <a:noFill/>
            </a:ln>
          </p:spPr>
        </p:pic>
      </p:grpSp>
      <p:sp>
        <p:nvSpPr>
          <p:cNvPr id="57" name="Google Shape;57;p13"/>
          <p:cNvSpPr txBox="1"/>
          <p:nvPr/>
        </p:nvSpPr>
        <p:spPr>
          <a:xfrm>
            <a:off x="849050" y="222740"/>
            <a:ext cx="2896200" cy="2310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500">
                <a:solidFill>
                  <a:srgbClr val="241A24"/>
                </a:solidFill>
                <a:latin typeface="Merriweather"/>
                <a:ea typeface="Merriweather"/>
                <a:cs typeface="Merriweather"/>
                <a:sym typeface="Merriweather"/>
              </a:rPr>
              <a:t>Modern Ceremony Script</a:t>
            </a:r>
            <a:endParaRPr sz="1500">
              <a:solidFill>
                <a:srgbClr val="241A24"/>
              </a:solidFill>
              <a:latin typeface="Merriweather"/>
              <a:ea typeface="Merriweather"/>
              <a:cs typeface="Merriweather"/>
              <a:sym typeface="Merriweather"/>
            </a:endParaRPr>
          </a:p>
        </p:txBody>
      </p:sp>
      <p:grpSp>
        <p:nvGrpSpPr>
          <p:cNvPr id="58" name="Google Shape;58;p13"/>
          <p:cNvGrpSpPr/>
          <p:nvPr/>
        </p:nvGrpSpPr>
        <p:grpSpPr>
          <a:xfrm>
            <a:off x="318525" y="107750"/>
            <a:ext cx="3934950" cy="465125"/>
            <a:chOff x="301700" y="107750"/>
            <a:chExt cx="3934950" cy="465125"/>
          </a:xfrm>
        </p:grpSpPr>
        <p:pic>
          <p:nvPicPr>
            <p:cNvPr id="59" name="Google Shape;59;p13"/>
            <p:cNvPicPr preferRelativeResize="0"/>
            <p:nvPr/>
          </p:nvPicPr>
          <p:blipFill rotWithShape="1">
            <a:blip r:embed="rId5">
              <a:alphaModFix/>
            </a:blip>
            <a:srcRect b="0" l="29967" r="0" t="18240"/>
            <a:stretch/>
          </p:blipFill>
          <p:spPr>
            <a:xfrm>
              <a:off x="301700" y="107750"/>
              <a:ext cx="637850" cy="465125"/>
            </a:xfrm>
            <a:prstGeom prst="rect">
              <a:avLst/>
            </a:prstGeom>
            <a:noFill/>
            <a:ln>
              <a:noFill/>
            </a:ln>
          </p:spPr>
        </p:pic>
        <p:pic>
          <p:nvPicPr>
            <p:cNvPr id="60" name="Google Shape;60;p13"/>
            <p:cNvPicPr preferRelativeResize="0"/>
            <p:nvPr/>
          </p:nvPicPr>
          <p:blipFill rotWithShape="1">
            <a:blip r:embed="rId5">
              <a:alphaModFix/>
            </a:blip>
            <a:srcRect b="0" l="29967" r="0" t="18240"/>
            <a:stretch/>
          </p:blipFill>
          <p:spPr>
            <a:xfrm flipH="1">
              <a:off x="3598800" y="107750"/>
              <a:ext cx="637850" cy="465125"/>
            </a:xfrm>
            <a:prstGeom prst="rect">
              <a:avLst/>
            </a:prstGeom>
            <a:noFill/>
            <a:ln>
              <a:noFill/>
            </a:ln>
          </p:spPr>
        </p:pic>
      </p:grpSp>
      <p:grpSp>
        <p:nvGrpSpPr>
          <p:cNvPr id="61" name="Google Shape;61;p13"/>
          <p:cNvGrpSpPr/>
          <p:nvPr/>
        </p:nvGrpSpPr>
        <p:grpSpPr>
          <a:xfrm>
            <a:off x="267300" y="617982"/>
            <a:ext cx="4021200" cy="1366750"/>
            <a:chOff x="267300" y="491325"/>
            <a:chExt cx="4021200" cy="1366750"/>
          </a:xfrm>
        </p:grpSpPr>
        <p:sp>
          <p:nvSpPr>
            <p:cNvPr id="62" name="Google Shape;62;p13"/>
            <p:cNvSpPr txBox="1"/>
            <p:nvPr/>
          </p:nvSpPr>
          <p:spPr>
            <a:xfrm>
              <a:off x="1761900" y="491325"/>
              <a:ext cx="10482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rgbClr val="241A24"/>
                  </a:solidFill>
                  <a:latin typeface="Spectral"/>
                  <a:ea typeface="Spectral"/>
                  <a:cs typeface="Spectral"/>
                  <a:sym typeface="Spectral"/>
                </a:rPr>
                <a:t>Invocation</a:t>
              </a:r>
              <a:endParaRPr b="1" sz="900">
                <a:solidFill>
                  <a:srgbClr val="241A24"/>
                </a:solidFill>
                <a:latin typeface="Spectral"/>
                <a:ea typeface="Spectral"/>
                <a:cs typeface="Spectral"/>
                <a:sym typeface="Spectral"/>
              </a:endParaRPr>
            </a:p>
          </p:txBody>
        </p:sp>
        <p:sp>
          <p:nvSpPr>
            <p:cNvPr id="63" name="Google Shape;63;p13"/>
            <p:cNvSpPr txBox="1"/>
            <p:nvPr/>
          </p:nvSpPr>
          <p:spPr>
            <a:xfrm>
              <a:off x="267300" y="642175"/>
              <a:ext cx="4021200" cy="1215900"/>
            </a:xfrm>
            <a:prstGeom prst="rect">
              <a:avLst/>
            </a:prstGeom>
            <a:noFill/>
            <a:ln>
              <a:noFill/>
            </a:ln>
          </p:spPr>
          <p:txBody>
            <a:bodyPr anchorCtr="0" anchor="t" bIns="0" lIns="0" spcFirstLastPara="1" rIns="0" wrap="square" tIns="0">
              <a:spAutoFit/>
            </a:bodyPr>
            <a:lstStyle/>
            <a:p>
              <a:pPr indent="0" lvl="0" marL="0" rtl="0" algn="ctr">
                <a:lnSpc>
                  <a:spcPct val="120000"/>
                </a:lnSpc>
                <a:spcBef>
                  <a:spcPts val="0"/>
                </a:spcBef>
                <a:spcAft>
                  <a:spcPts val="0"/>
                </a:spcAft>
                <a:buClr>
                  <a:schemeClr val="dk1"/>
                </a:buClr>
                <a:buSzPts val="1100"/>
                <a:buFont typeface="Arial"/>
                <a:buNone/>
              </a:pPr>
              <a:r>
                <a:rPr lang="ru" sz="700">
                  <a:latin typeface="Montserrat"/>
                  <a:ea typeface="Montserrat"/>
                  <a:cs typeface="Montserrat"/>
                  <a:sym typeface="Montserrat"/>
                </a:rPr>
                <a:t>Welcome family and friends. We are gathered here today to witness and celebrate the marriage of [Name] and [Name]. This is not the beginning of a new relationship but an acknowledgment of the next chapter in their lives together. [Name] and [Name] have spent years getting to know each other, and we now bear witness to what their relationship has become. Today, they will affirm this bond formally and publicly.</a:t>
              </a:r>
              <a:endParaRPr sz="700">
                <a:latin typeface="Montserrat"/>
                <a:ea typeface="Montserrat"/>
                <a:cs typeface="Montserrat"/>
                <a:sym typeface="Montserrat"/>
              </a:endParaRPr>
            </a:p>
            <a:p>
              <a:pPr indent="0" lvl="0" marL="0" rtl="0" algn="ctr">
                <a:lnSpc>
                  <a:spcPct val="120000"/>
                </a:lnSpc>
                <a:spcBef>
                  <a:spcPts val="0"/>
                </a:spcBef>
                <a:spcAft>
                  <a:spcPts val="0"/>
                </a:spcAft>
                <a:buClr>
                  <a:schemeClr val="dk1"/>
                </a:buClr>
                <a:buSzPts val="1100"/>
                <a:buFont typeface="Arial"/>
                <a:buNone/>
              </a:pPr>
              <a:r>
                <a:t/>
              </a:r>
              <a:endParaRPr sz="400">
                <a:latin typeface="Montserrat"/>
                <a:ea typeface="Montserrat"/>
                <a:cs typeface="Montserrat"/>
                <a:sym typeface="Montserrat"/>
              </a:endParaRPr>
            </a:p>
            <a:p>
              <a:pPr indent="0" lvl="0" marL="0" rtl="0" algn="ctr">
                <a:lnSpc>
                  <a:spcPct val="120000"/>
                </a:lnSpc>
                <a:spcBef>
                  <a:spcPts val="0"/>
                </a:spcBef>
                <a:spcAft>
                  <a:spcPts val="0"/>
                </a:spcAft>
                <a:buNone/>
              </a:pPr>
              <a:r>
                <a:rPr lang="ru" sz="700">
                  <a:latin typeface="Montserrat"/>
                  <a:ea typeface="Montserrat"/>
                  <a:cs typeface="Montserrat"/>
                  <a:sym typeface="Montserrat"/>
                </a:rPr>
                <a:t>[Name] and [Name] will mark their transition as a couple not only by celebrating the love between themselves, but by also celebrating the love between all of us—including the love of their parents, siblings, extended family, and best friends. Without that love, today would be far less joyous.</a:t>
              </a:r>
              <a:endParaRPr sz="700">
                <a:latin typeface="Montserrat"/>
                <a:ea typeface="Montserrat"/>
                <a:cs typeface="Montserrat"/>
                <a:sym typeface="Montserrat"/>
              </a:endParaRPr>
            </a:p>
          </p:txBody>
        </p:sp>
      </p:grpSp>
      <p:grpSp>
        <p:nvGrpSpPr>
          <p:cNvPr id="64" name="Google Shape;64;p13"/>
          <p:cNvGrpSpPr/>
          <p:nvPr/>
        </p:nvGrpSpPr>
        <p:grpSpPr>
          <a:xfrm>
            <a:off x="267300" y="2134140"/>
            <a:ext cx="4021200" cy="1440840"/>
            <a:chOff x="267300" y="491335"/>
            <a:chExt cx="4021200" cy="1440840"/>
          </a:xfrm>
        </p:grpSpPr>
        <p:sp>
          <p:nvSpPr>
            <p:cNvPr id="65" name="Google Shape;65;p13"/>
            <p:cNvSpPr txBox="1"/>
            <p:nvPr/>
          </p:nvSpPr>
          <p:spPr>
            <a:xfrm>
              <a:off x="1572275" y="491335"/>
              <a:ext cx="14274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rgbClr val="241A24"/>
                  </a:solidFill>
                  <a:latin typeface="Spectral"/>
                  <a:ea typeface="Spectral"/>
                  <a:cs typeface="Spectral"/>
                  <a:sym typeface="Spectral"/>
                </a:rPr>
                <a:t>Declaration of Intent</a:t>
              </a:r>
              <a:endParaRPr b="1" sz="900">
                <a:solidFill>
                  <a:srgbClr val="241A24"/>
                </a:solidFill>
                <a:latin typeface="Spectral"/>
                <a:ea typeface="Spectral"/>
                <a:cs typeface="Spectral"/>
                <a:sym typeface="Spectral"/>
              </a:endParaRPr>
            </a:p>
          </p:txBody>
        </p:sp>
        <p:sp>
          <p:nvSpPr>
            <p:cNvPr id="66" name="Google Shape;66;p13"/>
            <p:cNvSpPr txBox="1"/>
            <p:nvPr/>
          </p:nvSpPr>
          <p:spPr>
            <a:xfrm>
              <a:off x="267300" y="642175"/>
              <a:ext cx="4021200" cy="1290000"/>
            </a:xfrm>
            <a:prstGeom prst="rect">
              <a:avLst/>
            </a:prstGeom>
            <a:noFill/>
            <a:ln>
              <a:noFill/>
            </a:ln>
          </p:spPr>
          <p:txBody>
            <a:bodyPr anchorCtr="0" anchor="t" bIns="0" lIns="0" spcFirstLastPara="1" rIns="0" wrap="square" tIns="0">
              <a:spAutoFit/>
            </a:bodyPr>
            <a:lstStyle/>
            <a:p>
              <a:pPr indent="0" lvl="0" marL="0" rtl="0" algn="ctr">
                <a:lnSpc>
                  <a:spcPct val="120000"/>
                </a:lnSpc>
                <a:spcBef>
                  <a:spcPts val="0"/>
                </a:spcBef>
                <a:spcAft>
                  <a:spcPts val="0"/>
                </a:spcAft>
                <a:buNone/>
              </a:pPr>
              <a:r>
                <a:rPr lang="ru" sz="700">
                  <a:latin typeface="Montserrat"/>
                  <a:ea typeface="Montserrat"/>
                  <a:cs typeface="Montserrat"/>
                  <a:sym typeface="Montserrat"/>
                </a:rPr>
                <a:t>Do you [Name] take [Name] to be your lawfully wedded [husband/wife]? To have and to hold, in sickness and in health, in good times and not so good times, for richer or poorer, keeping yourself unto [him/her/them] for as long as you both shall live?</a:t>
              </a:r>
              <a:endParaRPr sz="700">
                <a:latin typeface="Montserrat"/>
                <a:ea typeface="Montserrat"/>
                <a:cs typeface="Montserrat"/>
                <a:sym typeface="Montserrat"/>
              </a:endParaRPr>
            </a:p>
            <a:p>
              <a:pPr indent="0" lvl="0" marL="0" rtl="0" algn="ctr">
                <a:lnSpc>
                  <a:spcPct val="120000"/>
                </a:lnSpc>
                <a:spcBef>
                  <a:spcPts val="0"/>
                </a:spcBef>
                <a:spcAft>
                  <a:spcPts val="0"/>
                </a:spcAft>
                <a:buNone/>
              </a:pPr>
              <a:r>
                <a:t/>
              </a:r>
              <a:endParaRPr sz="400">
                <a:latin typeface="Montserrat"/>
                <a:ea typeface="Montserrat"/>
                <a:cs typeface="Montserrat"/>
                <a:sym typeface="Montserrat"/>
              </a:endParaRPr>
            </a:p>
            <a:p>
              <a:pPr indent="0" lvl="0" marL="0" rtl="0" algn="ctr">
                <a:lnSpc>
                  <a:spcPct val="120000"/>
                </a:lnSpc>
                <a:spcBef>
                  <a:spcPts val="0"/>
                </a:spcBef>
                <a:spcAft>
                  <a:spcPts val="0"/>
                </a:spcAft>
                <a:buNone/>
              </a:pPr>
              <a:r>
                <a:rPr lang="ru" sz="700">
                  <a:latin typeface="Montserrat"/>
                  <a:ea typeface="Montserrat"/>
                  <a:cs typeface="Montserrat"/>
                  <a:sym typeface="Montserrat"/>
                </a:rPr>
                <a:t>I do.</a:t>
              </a:r>
              <a:endParaRPr sz="700">
                <a:latin typeface="Montserrat"/>
                <a:ea typeface="Montserrat"/>
                <a:cs typeface="Montserrat"/>
                <a:sym typeface="Montserrat"/>
              </a:endParaRPr>
            </a:p>
            <a:p>
              <a:pPr indent="0" lvl="0" marL="0" rtl="0" algn="ctr">
                <a:lnSpc>
                  <a:spcPct val="120000"/>
                </a:lnSpc>
                <a:spcBef>
                  <a:spcPts val="0"/>
                </a:spcBef>
                <a:spcAft>
                  <a:spcPts val="0"/>
                </a:spcAft>
                <a:buNone/>
              </a:pPr>
              <a:r>
                <a:t/>
              </a:r>
              <a:endParaRPr sz="400">
                <a:latin typeface="Montserrat"/>
                <a:ea typeface="Montserrat"/>
                <a:cs typeface="Montserrat"/>
                <a:sym typeface="Montserrat"/>
              </a:endParaRPr>
            </a:p>
            <a:p>
              <a:pPr indent="0" lvl="0" marL="0" rtl="0" algn="ctr">
                <a:lnSpc>
                  <a:spcPct val="120000"/>
                </a:lnSpc>
                <a:spcBef>
                  <a:spcPts val="0"/>
                </a:spcBef>
                <a:spcAft>
                  <a:spcPts val="0"/>
                </a:spcAft>
                <a:buNone/>
              </a:pPr>
              <a:r>
                <a:rPr lang="ru" sz="700">
                  <a:latin typeface="Montserrat"/>
                  <a:ea typeface="Montserrat"/>
                  <a:cs typeface="Montserrat"/>
                  <a:sym typeface="Montserrat"/>
                </a:rPr>
                <a:t>Do you [Name] take [Name] to be your lawfully wedded [husband/wife]? To have and to hold, in sickness and in health, in good times and not so good times, for richer or poorer, keeping yourself unto [him/her/them] for as long as you both shall live?</a:t>
              </a:r>
              <a:endParaRPr sz="700">
                <a:latin typeface="Montserrat"/>
                <a:ea typeface="Montserrat"/>
                <a:cs typeface="Montserrat"/>
                <a:sym typeface="Montserrat"/>
              </a:endParaRPr>
            </a:p>
            <a:p>
              <a:pPr indent="0" lvl="0" marL="0" rtl="0" algn="ctr">
                <a:lnSpc>
                  <a:spcPct val="120000"/>
                </a:lnSpc>
                <a:spcBef>
                  <a:spcPts val="0"/>
                </a:spcBef>
                <a:spcAft>
                  <a:spcPts val="0"/>
                </a:spcAft>
                <a:buNone/>
              </a:pPr>
              <a:r>
                <a:t/>
              </a:r>
              <a:endParaRPr sz="700">
                <a:latin typeface="Montserrat"/>
                <a:ea typeface="Montserrat"/>
                <a:cs typeface="Montserrat"/>
                <a:sym typeface="Montserrat"/>
              </a:endParaRPr>
            </a:p>
            <a:p>
              <a:pPr indent="0" lvl="0" marL="0" rtl="0" algn="ctr">
                <a:lnSpc>
                  <a:spcPct val="120000"/>
                </a:lnSpc>
                <a:spcBef>
                  <a:spcPts val="0"/>
                </a:spcBef>
                <a:spcAft>
                  <a:spcPts val="0"/>
                </a:spcAft>
                <a:buNone/>
              </a:pPr>
              <a:r>
                <a:rPr lang="ru" sz="700">
                  <a:latin typeface="Montserrat"/>
                  <a:ea typeface="Montserrat"/>
                  <a:cs typeface="Montserrat"/>
                  <a:sym typeface="Montserrat"/>
                </a:rPr>
                <a:t>I do.</a:t>
              </a:r>
              <a:endParaRPr sz="700">
                <a:latin typeface="Montserrat"/>
                <a:ea typeface="Montserrat"/>
                <a:cs typeface="Montserrat"/>
                <a:sym typeface="Montserrat"/>
              </a:endParaRPr>
            </a:p>
          </p:txBody>
        </p:sp>
      </p:grpSp>
      <p:grpSp>
        <p:nvGrpSpPr>
          <p:cNvPr id="67" name="Google Shape;67;p13"/>
          <p:cNvGrpSpPr/>
          <p:nvPr/>
        </p:nvGrpSpPr>
        <p:grpSpPr>
          <a:xfrm>
            <a:off x="267300" y="3724388"/>
            <a:ext cx="4021200" cy="1717740"/>
            <a:chOff x="267300" y="491335"/>
            <a:chExt cx="4021200" cy="1717740"/>
          </a:xfrm>
        </p:grpSpPr>
        <p:sp>
          <p:nvSpPr>
            <p:cNvPr id="68" name="Google Shape;68;p13"/>
            <p:cNvSpPr txBox="1"/>
            <p:nvPr/>
          </p:nvSpPr>
          <p:spPr>
            <a:xfrm>
              <a:off x="1572275" y="491335"/>
              <a:ext cx="14274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rgbClr val="241A24"/>
                  </a:solidFill>
                  <a:latin typeface="Spectral"/>
                  <a:ea typeface="Spectral"/>
                  <a:cs typeface="Spectral"/>
                  <a:sym typeface="Spectral"/>
                </a:rPr>
                <a:t>Ring Exchange</a:t>
              </a:r>
              <a:endParaRPr b="1" sz="900">
                <a:solidFill>
                  <a:srgbClr val="241A24"/>
                </a:solidFill>
                <a:latin typeface="Spectral"/>
                <a:ea typeface="Spectral"/>
                <a:cs typeface="Spectral"/>
                <a:sym typeface="Spectral"/>
              </a:endParaRPr>
            </a:p>
          </p:txBody>
        </p:sp>
        <p:sp>
          <p:nvSpPr>
            <p:cNvPr id="69" name="Google Shape;69;p13"/>
            <p:cNvSpPr txBox="1"/>
            <p:nvPr/>
          </p:nvSpPr>
          <p:spPr>
            <a:xfrm>
              <a:off x="267300" y="642175"/>
              <a:ext cx="4021200" cy="1566900"/>
            </a:xfrm>
            <a:prstGeom prst="rect">
              <a:avLst/>
            </a:prstGeom>
            <a:noFill/>
            <a:ln>
              <a:noFill/>
            </a:ln>
          </p:spPr>
          <p:txBody>
            <a:bodyPr anchorCtr="0" anchor="t" bIns="0" lIns="0" spcFirstLastPara="1" rIns="0" wrap="square" tIns="0">
              <a:spAutoFit/>
            </a:bodyPr>
            <a:lstStyle/>
            <a:p>
              <a:pPr indent="0" lvl="0" marL="0" rtl="0" algn="ctr">
                <a:lnSpc>
                  <a:spcPct val="120000"/>
                </a:lnSpc>
                <a:spcBef>
                  <a:spcPts val="0"/>
                </a:spcBef>
                <a:spcAft>
                  <a:spcPts val="0"/>
                </a:spcAft>
                <a:buNone/>
              </a:pPr>
              <a:r>
                <a:rPr lang="ru" sz="700">
                  <a:latin typeface="Montserrat"/>
                  <a:ea typeface="Montserrat"/>
                  <a:cs typeface="Montserrat"/>
                  <a:sym typeface="Montserrat"/>
                </a:rPr>
                <a:t>A ring is an unbroken circle, with ends that have been joined together, and it represents your union. It is a symbol of infinity, and of your infinite love. When you look at these rings on your hands, be reminded of this moment, your commitment, and the </a:t>
              </a:r>
              <a:endParaRPr sz="700">
                <a:latin typeface="Montserrat"/>
                <a:ea typeface="Montserrat"/>
                <a:cs typeface="Montserrat"/>
                <a:sym typeface="Montserrat"/>
              </a:endParaRPr>
            </a:p>
            <a:p>
              <a:pPr indent="0" lvl="0" marL="0" rtl="0" algn="ctr">
                <a:lnSpc>
                  <a:spcPct val="120000"/>
                </a:lnSpc>
                <a:spcBef>
                  <a:spcPts val="0"/>
                </a:spcBef>
                <a:spcAft>
                  <a:spcPts val="0"/>
                </a:spcAft>
                <a:buNone/>
              </a:pPr>
              <a:r>
                <a:rPr lang="ru" sz="700">
                  <a:latin typeface="Montserrat"/>
                  <a:ea typeface="Montserrat"/>
                  <a:cs typeface="Montserrat"/>
                  <a:sym typeface="Montserrat"/>
                </a:rPr>
                <a:t>love you now feel for each other.</a:t>
              </a:r>
              <a:endParaRPr sz="700">
                <a:latin typeface="Montserrat"/>
                <a:ea typeface="Montserrat"/>
                <a:cs typeface="Montserrat"/>
                <a:sym typeface="Montserrat"/>
              </a:endParaRPr>
            </a:p>
            <a:p>
              <a:pPr indent="0" lvl="0" marL="0" rtl="0" algn="ctr">
                <a:lnSpc>
                  <a:spcPct val="120000"/>
                </a:lnSpc>
                <a:spcBef>
                  <a:spcPts val="0"/>
                </a:spcBef>
                <a:spcAft>
                  <a:spcPts val="0"/>
                </a:spcAft>
                <a:buNone/>
              </a:pPr>
              <a:r>
                <a:t/>
              </a:r>
              <a:endParaRPr sz="400">
                <a:latin typeface="Montserrat"/>
                <a:ea typeface="Montserrat"/>
                <a:cs typeface="Montserrat"/>
                <a:sym typeface="Montserrat"/>
              </a:endParaRPr>
            </a:p>
            <a:p>
              <a:pPr indent="0" lvl="0" marL="0" rtl="0" algn="ctr">
                <a:lnSpc>
                  <a:spcPct val="120000"/>
                </a:lnSpc>
                <a:spcBef>
                  <a:spcPts val="0"/>
                </a:spcBef>
                <a:spcAft>
                  <a:spcPts val="0"/>
                </a:spcAft>
                <a:buNone/>
              </a:pPr>
              <a:r>
                <a:rPr lang="ru" sz="700">
                  <a:latin typeface="Montserrat"/>
                  <a:ea typeface="Montserrat"/>
                  <a:cs typeface="Montserrat"/>
                  <a:sym typeface="Montserrat"/>
                </a:rPr>
                <a:t>[Name], place the ring on [Name]'s finger and repeat after me:</a:t>
              </a:r>
              <a:endParaRPr sz="700">
                <a:latin typeface="Montserrat"/>
                <a:ea typeface="Montserrat"/>
                <a:cs typeface="Montserrat"/>
                <a:sym typeface="Montserrat"/>
              </a:endParaRPr>
            </a:p>
            <a:p>
              <a:pPr indent="0" lvl="0" marL="0" rtl="0" algn="ctr">
                <a:lnSpc>
                  <a:spcPct val="120000"/>
                </a:lnSpc>
                <a:spcBef>
                  <a:spcPts val="0"/>
                </a:spcBef>
                <a:spcAft>
                  <a:spcPts val="0"/>
                </a:spcAft>
                <a:buNone/>
              </a:pPr>
              <a:r>
                <a:t/>
              </a:r>
              <a:endParaRPr sz="400">
                <a:latin typeface="Montserrat"/>
                <a:ea typeface="Montserrat"/>
                <a:cs typeface="Montserrat"/>
                <a:sym typeface="Montserrat"/>
              </a:endParaRPr>
            </a:p>
            <a:p>
              <a:pPr indent="0" lvl="0" marL="0" rtl="0" algn="ctr">
                <a:lnSpc>
                  <a:spcPct val="120000"/>
                </a:lnSpc>
                <a:spcBef>
                  <a:spcPts val="0"/>
                </a:spcBef>
                <a:spcAft>
                  <a:spcPts val="0"/>
                </a:spcAft>
                <a:buNone/>
              </a:pPr>
              <a:r>
                <a:rPr lang="ru" sz="700">
                  <a:latin typeface="Montserrat"/>
                  <a:ea typeface="Montserrat"/>
                  <a:cs typeface="Montserrat"/>
                  <a:sym typeface="Montserrat"/>
                </a:rPr>
                <a:t>[Name], I give you this ring as a symbol of my love with the pledge: to love you today, </a:t>
              </a:r>
              <a:endParaRPr sz="700">
                <a:latin typeface="Montserrat"/>
                <a:ea typeface="Montserrat"/>
                <a:cs typeface="Montserrat"/>
                <a:sym typeface="Montserrat"/>
              </a:endParaRPr>
            </a:p>
            <a:p>
              <a:pPr indent="0" lvl="0" marL="0" rtl="0" algn="ctr">
                <a:lnSpc>
                  <a:spcPct val="120000"/>
                </a:lnSpc>
                <a:spcBef>
                  <a:spcPts val="0"/>
                </a:spcBef>
                <a:spcAft>
                  <a:spcPts val="0"/>
                </a:spcAft>
                <a:buNone/>
              </a:pPr>
              <a:r>
                <a:rPr lang="ru" sz="700">
                  <a:latin typeface="Montserrat"/>
                  <a:ea typeface="Montserrat"/>
                  <a:cs typeface="Montserrat"/>
                  <a:sym typeface="Montserrat"/>
                </a:rPr>
                <a:t>tomorrow, always, and forever.</a:t>
              </a:r>
              <a:endParaRPr sz="700">
                <a:latin typeface="Montserrat"/>
                <a:ea typeface="Montserrat"/>
                <a:cs typeface="Montserrat"/>
                <a:sym typeface="Montserrat"/>
              </a:endParaRPr>
            </a:p>
            <a:p>
              <a:pPr indent="0" lvl="0" marL="0" rtl="0" algn="ctr">
                <a:lnSpc>
                  <a:spcPct val="120000"/>
                </a:lnSpc>
                <a:spcBef>
                  <a:spcPts val="0"/>
                </a:spcBef>
                <a:spcAft>
                  <a:spcPts val="0"/>
                </a:spcAft>
                <a:buNone/>
              </a:pPr>
              <a:r>
                <a:t/>
              </a:r>
              <a:endParaRPr sz="400">
                <a:latin typeface="Montserrat"/>
                <a:ea typeface="Montserrat"/>
                <a:cs typeface="Montserrat"/>
                <a:sym typeface="Montserrat"/>
              </a:endParaRPr>
            </a:p>
            <a:p>
              <a:pPr indent="0" lvl="0" marL="0" rtl="0" algn="ctr">
                <a:lnSpc>
                  <a:spcPct val="120000"/>
                </a:lnSpc>
                <a:spcBef>
                  <a:spcPts val="0"/>
                </a:spcBef>
                <a:spcAft>
                  <a:spcPts val="0"/>
                </a:spcAft>
                <a:buNone/>
              </a:pPr>
              <a:r>
                <a:rPr lang="ru" sz="700">
                  <a:latin typeface="Montserrat"/>
                  <a:ea typeface="Montserrat"/>
                  <a:cs typeface="Montserrat"/>
                  <a:sym typeface="Montserrat"/>
                </a:rPr>
                <a:t>And now...[Name], place the ring on [Name]'s finger and repeat after me:</a:t>
              </a:r>
              <a:endParaRPr sz="700">
                <a:latin typeface="Montserrat"/>
                <a:ea typeface="Montserrat"/>
                <a:cs typeface="Montserrat"/>
                <a:sym typeface="Montserrat"/>
              </a:endParaRPr>
            </a:p>
            <a:p>
              <a:pPr indent="0" lvl="0" marL="0" rtl="0" algn="ctr">
                <a:lnSpc>
                  <a:spcPct val="120000"/>
                </a:lnSpc>
                <a:spcBef>
                  <a:spcPts val="0"/>
                </a:spcBef>
                <a:spcAft>
                  <a:spcPts val="0"/>
                </a:spcAft>
                <a:buNone/>
              </a:pPr>
              <a:r>
                <a:t/>
              </a:r>
              <a:endParaRPr sz="400">
                <a:latin typeface="Montserrat"/>
                <a:ea typeface="Montserrat"/>
                <a:cs typeface="Montserrat"/>
                <a:sym typeface="Montserrat"/>
              </a:endParaRPr>
            </a:p>
            <a:p>
              <a:pPr indent="0" lvl="0" marL="0" rtl="0" algn="ctr">
                <a:lnSpc>
                  <a:spcPct val="120000"/>
                </a:lnSpc>
                <a:spcBef>
                  <a:spcPts val="0"/>
                </a:spcBef>
                <a:spcAft>
                  <a:spcPts val="0"/>
                </a:spcAft>
                <a:buNone/>
              </a:pPr>
              <a:r>
                <a:rPr lang="ru" sz="700">
                  <a:latin typeface="Montserrat"/>
                  <a:ea typeface="Montserrat"/>
                  <a:cs typeface="Montserrat"/>
                  <a:sym typeface="Montserrat"/>
                </a:rPr>
                <a:t>[Name], I give you this ring as a symbol of my love with the pledge: to love you today, </a:t>
              </a:r>
              <a:endParaRPr sz="700">
                <a:latin typeface="Montserrat"/>
                <a:ea typeface="Montserrat"/>
                <a:cs typeface="Montserrat"/>
                <a:sym typeface="Montserrat"/>
              </a:endParaRPr>
            </a:p>
            <a:p>
              <a:pPr indent="0" lvl="0" marL="0" rtl="0" algn="ctr">
                <a:lnSpc>
                  <a:spcPct val="120000"/>
                </a:lnSpc>
                <a:spcBef>
                  <a:spcPts val="0"/>
                </a:spcBef>
                <a:spcAft>
                  <a:spcPts val="0"/>
                </a:spcAft>
                <a:buNone/>
              </a:pPr>
              <a:r>
                <a:rPr lang="ru" sz="700">
                  <a:latin typeface="Montserrat"/>
                  <a:ea typeface="Montserrat"/>
                  <a:cs typeface="Montserrat"/>
                  <a:sym typeface="Montserrat"/>
                </a:rPr>
                <a:t>tomorrow, always, and forever.</a:t>
              </a:r>
              <a:endParaRPr sz="700">
                <a:latin typeface="Montserrat"/>
                <a:ea typeface="Montserrat"/>
                <a:cs typeface="Montserrat"/>
                <a:sym typeface="Montserrat"/>
              </a:endParaRPr>
            </a:p>
          </p:txBody>
        </p:sp>
      </p:grpSp>
      <p:grpSp>
        <p:nvGrpSpPr>
          <p:cNvPr id="70" name="Google Shape;70;p13"/>
          <p:cNvGrpSpPr/>
          <p:nvPr/>
        </p:nvGrpSpPr>
        <p:grpSpPr>
          <a:xfrm>
            <a:off x="267300" y="5591535"/>
            <a:ext cx="4021200" cy="517140"/>
            <a:chOff x="267300" y="491335"/>
            <a:chExt cx="4021200" cy="517140"/>
          </a:xfrm>
        </p:grpSpPr>
        <p:sp>
          <p:nvSpPr>
            <p:cNvPr id="71" name="Google Shape;71;p13"/>
            <p:cNvSpPr txBox="1"/>
            <p:nvPr/>
          </p:nvSpPr>
          <p:spPr>
            <a:xfrm>
              <a:off x="1572275" y="491335"/>
              <a:ext cx="14274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900">
                  <a:solidFill>
                    <a:srgbClr val="241A24"/>
                  </a:solidFill>
                  <a:latin typeface="Spectral"/>
                  <a:ea typeface="Spectral"/>
                  <a:cs typeface="Spectral"/>
                  <a:sym typeface="Spectral"/>
                </a:rPr>
                <a:t>Pronouncement</a:t>
              </a:r>
              <a:endParaRPr b="1" sz="900">
                <a:solidFill>
                  <a:srgbClr val="241A24"/>
                </a:solidFill>
                <a:latin typeface="Spectral"/>
                <a:ea typeface="Spectral"/>
                <a:cs typeface="Spectral"/>
                <a:sym typeface="Spectral"/>
              </a:endParaRPr>
            </a:p>
          </p:txBody>
        </p:sp>
        <p:sp>
          <p:nvSpPr>
            <p:cNvPr id="72" name="Google Shape;72;p13"/>
            <p:cNvSpPr txBox="1"/>
            <p:nvPr/>
          </p:nvSpPr>
          <p:spPr>
            <a:xfrm>
              <a:off x="267300" y="642175"/>
              <a:ext cx="4021200" cy="366300"/>
            </a:xfrm>
            <a:prstGeom prst="rect">
              <a:avLst/>
            </a:prstGeom>
            <a:noFill/>
            <a:ln>
              <a:noFill/>
            </a:ln>
          </p:spPr>
          <p:txBody>
            <a:bodyPr anchorCtr="0" anchor="t" bIns="0" lIns="0" spcFirstLastPara="1" rIns="0" wrap="square" tIns="0">
              <a:spAutoFit/>
            </a:bodyPr>
            <a:lstStyle/>
            <a:p>
              <a:pPr indent="0" lvl="0" marL="0" rtl="0" algn="ctr">
                <a:lnSpc>
                  <a:spcPct val="120000"/>
                </a:lnSpc>
                <a:spcBef>
                  <a:spcPts val="0"/>
                </a:spcBef>
                <a:spcAft>
                  <a:spcPts val="0"/>
                </a:spcAft>
                <a:buNone/>
              </a:pPr>
              <a:r>
                <a:rPr lang="ru" sz="700">
                  <a:latin typeface="Montserrat"/>
                  <a:ea typeface="Montserrat"/>
                  <a:cs typeface="Montserrat"/>
                  <a:sym typeface="Montserrat"/>
                </a:rPr>
                <a:t>Before these witnesses, you have pledged to be joined in marriage. You have now sealed this pledge with your wedding rings. By the authority vested in me by the great </a:t>
              </a:r>
              <a:endParaRPr sz="700">
                <a:latin typeface="Montserrat"/>
                <a:ea typeface="Montserrat"/>
                <a:cs typeface="Montserrat"/>
                <a:sym typeface="Montserrat"/>
              </a:endParaRPr>
            </a:p>
            <a:p>
              <a:pPr indent="0" lvl="0" marL="0" rtl="0" algn="ctr">
                <a:lnSpc>
                  <a:spcPct val="120000"/>
                </a:lnSpc>
                <a:spcBef>
                  <a:spcPts val="0"/>
                </a:spcBef>
                <a:spcAft>
                  <a:spcPts val="0"/>
                </a:spcAft>
                <a:buNone/>
              </a:pPr>
              <a:r>
                <a:rPr lang="ru" sz="700">
                  <a:latin typeface="Montserrat"/>
                  <a:ea typeface="Montserrat"/>
                  <a:cs typeface="Montserrat"/>
                  <a:sym typeface="Montserrat"/>
                </a:rPr>
                <a:t>State of [State], I now pronounce you married!</a:t>
              </a:r>
              <a:endParaRPr sz="700">
                <a:latin typeface="Montserrat"/>
                <a:ea typeface="Montserrat"/>
                <a:cs typeface="Montserrat"/>
                <a:sym typeface="Montserrat"/>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