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Playfair Display Medium"/>
      <p:regular r:id="rId8"/>
      <p:bold r:id="rId9"/>
      <p:italic r:id="rId10"/>
      <p:boldItalic r:id="rId11"/>
    </p:embeddedFont>
    <p:embeddedFont>
      <p:font typeface="Playfair Display"/>
      <p:regular r:id="rId12"/>
      <p:bold r:id="rId13"/>
      <p:italic r:id="rId14"/>
      <p:boldItalic r:id="rId15"/>
    </p:embeddedFont>
    <p:embeddedFont>
      <p:font typeface="Abril Fatface"/>
      <p:regular r:id="rId16"/>
    </p:embeddedFont>
    <p:embeddedFont>
      <p:font typeface="Arsenal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senal-boldItalic.fntdata"/><Relationship Id="rId11" Type="http://schemas.openxmlformats.org/officeDocument/2006/relationships/font" Target="fonts/PlayfairDisplayMedium-boldItalic.fntdata"/><Relationship Id="rId10" Type="http://schemas.openxmlformats.org/officeDocument/2006/relationships/font" Target="fonts/PlayfairDisplayMedium-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Medium-bold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Arsenal-regular.fntdata"/><Relationship Id="rId16" Type="http://schemas.openxmlformats.org/officeDocument/2006/relationships/font" Target="fonts/AbrilFatfac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senal-italic.fntdata"/><Relationship Id="rId6" Type="http://schemas.openxmlformats.org/officeDocument/2006/relationships/slide" Target="slides/slide1.xml"/><Relationship Id="rId18" Type="http://schemas.openxmlformats.org/officeDocument/2006/relationships/font" Target="fonts/Arsenal-bold.fntdata"/><Relationship Id="rId7" Type="http://schemas.openxmlformats.org/officeDocument/2006/relationships/slide" Target="slides/slide2.xml"/><Relationship Id="rId8" Type="http://schemas.openxmlformats.org/officeDocument/2006/relationships/font" Target="fonts/PlayfairDisplay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de0a0b6b5_0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de0a0b6b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7560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9804900"/>
            <a:ext cx="7560000" cy="540000"/>
            <a:chOff x="0" y="9804900"/>
            <a:chExt cx="7560000" cy="5400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9804900"/>
              <a:ext cx="7560000" cy="540000"/>
            </a:xfrm>
            <a:prstGeom prst="rect">
              <a:avLst/>
            </a:prstGeom>
            <a:solidFill>
              <a:srgbClr val="161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393700" y="9944100"/>
              <a:ext cx="3327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700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rPr>
                <a:t>MARCH 1, 1922 </a:t>
              </a:r>
              <a:r>
                <a:rPr b="1" lang="ru" sz="1700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rPr>
                <a:t>-</a:t>
              </a:r>
              <a:r>
                <a:rPr b="1" lang="ru" sz="1700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rPr>
                <a:t> JUNE 9, 2020</a:t>
              </a:r>
              <a:endParaRPr b="1" sz="1700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 rot="10800000">
            <a:off x="0" y="0"/>
            <a:ext cx="7560000" cy="10692000"/>
            <a:chOff x="0" y="0"/>
            <a:chExt cx="7560000" cy="10692000"/>
          </a:xfrm>
        </p:grpSpPr>
        <p:sp>
          <p:nvSpPr>
            <p:cNvPr id="60" name="Google Shape;60;p13"/>
            <p:cNvSpPr/>
            <p:nvPr/>
          </p:nvSpPr>
          <p:spPr>
            <a:xfrm>
              <a:off x="0" y="0"/>
              <a:ext cx="7560000" cy="108000"/>
            </a:xfrm>
            <a:prstGeom prst="rect">
              <a:avLst/>
            </a:prstGeom>
            <a:solidFill>
              <a:srgbClr val="2622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0" y="0"/>
              <a:ext cx="108000" cy="10692000"/>
            </a:xfrm>
            <a:prstGeom prst="rect">
              <a:avLst/>
            </a:prstGeom>
            <a:solidFill>
              <a:srgbClr val="2622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3"/>
          <p:cNvSpPr/>
          <p:nvPr/>
        </p:nvSpPr>
        <p:spPr>
          <a:xfrm>
            <a:off x="0" y="0"/>
            <a:ext cx="108000" cy="106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68300" y="7658100"/>
            <a:ext cx="524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Angel </a:t>
            </a:r>
            <a:endParaRPr b="1" sz="8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Becker</a:t>
            </a:r>
            <a:endParaRPr b="1" sz="8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394200" y="393700"/>
            <a:ext cx="283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100">
                <a:solidFill>
                  <a:srgbClr val="26226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 Loving Memory...</a:t>
            </a:r>
            <a:endParaRPr i="1" sz="2100">
              <a:solidFill>
                <a:srgbClr val="262262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1613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0" y="0"/>
            <a:ext cx="7560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14"/>
          <p:cNvGrpSpPr/>
          <p:nvPr/>
        </p:nvGrpSpPr>
        <p:grpSpPr>
          <a:xfrm rot="10800000">
            <a:off x="0" y="0"/>
            <a:ext cx="7560000" cy="10692000"/>
            <a:chOff x="0" y="0"/>
            <a:chExt cx="7560000" cy="10692000"/>
          </a:xfrm>
        </p:grpSpPr>
        <p:sp>
          <p:nvSpPr>
            <p:cNvPr id="72" name="Google Shape;72;p14"/>
            <p:cNvSpPr/>
            <p:nvPr/>
          </p:nvSpPr>
          <p:spPr>
            <a:xfrm>
              <a:off x="0" y="0"/>
              <a:ext cx="7560000" cy="108000"/>
            </a:xfrm>
            <a:prstGeom prst="rect">
              <a:avLst/>
            </a:prstGeom>
            <a:solidFill>
              <a:srgbClr val="2622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0" y="0"/>
              <a:ext cx="108000" cy="10692000"/>
            </a:xfrm>
            <a:prstGeom prst="rect">
              <a:avLst/>
            </a:prstGeom>
            <a:solidFill>
              <a:srgbClr val="2622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14"/>
          <p:cNvSpPr/>
          <p:nvPr/>
        </p:nvSpPr>
        <p:spPr>
          <a:xfrm>
            <a:off x="0" y="0"/>
            <a:ext cx="108000" cy="106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0" y="8496300"/>
            <a:ext cx="7560000" cy="16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33500" y="1003300"/>
            <a:ext cx="669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62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Order of Service</a:t>
            </a:r>
            <a:endParaRPr i="1" sz="62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422550" y="8674100"/>
            <a:ext cx="6714900" cy="1243400"/>
            <a:chOff x="422550" y="8674100"/>
            <a:chExt cx="6714900" cy="1243400"/>
          </a:xfrm>
        </p:grpSpPr>
        <p:sp>
          <p:nvSpPr>
            <p:cNvPr id="78" name="Google Shape;78;p14"/>
            <p:cNvSpPr txBox="1"/>
            <p:nvPr/>
          </p:nvSpPr>
          <p:spPr>
            <a:xfrm>
              <a:off x="422550" y="8674100"/>
              <a:ext cx="671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16133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MONDAY | 12 JUNE 2025 | 10 PM</a:t>
              </a:r>
              <a:endParaRPr sz="3000">
                <a:solidFill>
                  <a:srgbClr val="16133F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422550" y="9271000"/>
              <a:ext cx="671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100">
                  <a:solidFill>
                    <a:srgbClr val="16133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Heroes’ Memorial </a:t>
              </a:r>
              <a:endParaRPr sz="2100">
                <a:solidFill>
                  <a:srgbClr val="16133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16133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123 Anywhere St. any City</a:t>
              </a:r>
              <a:endParaRPr sz="2100">
                <a:solidFill>
                  <a:srgbClr val="16133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80" name="Google Shape;80;p14"/>
          <p:cNvSpPr txBox="1"/>
          <p:nvPr/>
        </p:nvSpPr>
        <p:spPr>
          <a:xfrm>
            <a:off x="2314900" y="2033800"/>
            <a:ext cx="2930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PROGRAM</a:t>
            </a:r>
            <a:endParaRPr sz="27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054600" y="3141900"/>
            <a:ext cx="2930100" cy="4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Prayer In The Home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Prelude Music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Invocation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Guest Speakers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Remarks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Closing Remarks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693275" y="3141900"/>
            <a:ext cx="2433300" cy="4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Benjamin Shah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Neil Tran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Estelle Darcy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Aaron Loeb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Juliana Silva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Aaron Loeb</a:t>
            </a:r>
            <a:endParaRPr sz="21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